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6" r:id="rId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E6F173F7-BFBC-4DCF-B38B-89A2D457B33F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D7"/>
    <a:srgbClr val="00B8FF"/>
    <a:srgbClr val="AC4987"/>
    <a:srgbClr val="FFBF18"/>
    <a:srgbClr val="00B9FF"/>
    <a:srgbClr val="00A000"/>
    <a:srgbClr val="004AD8"/>
    <a:srgbClr val="006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7C1B3-6BC1-42BE-A18B-6926EC9922C0}" v="12" dt="2024-01-24T08:45:36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1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hviläinen Hanna" userId="30097ae2-51c5-4ee3-8017-1a6de7b88f69" providerId="ADAL" clId="{A167C1B3-6BC1-42BE-A18B-6926EC9922C0}"/>
    <pc:docChg chg="undo custSel addSld delSld modSld modMainMaster modSection">
      <pc:chgData name="Vehviläinen Hanna" userId="30097ae2-51c5-4ee3-8017-1a6de7b88f69" providerId="ADAL" clId="{A167C1B3-6BC1-42BE-A18B-6926EC9922C0}" dt="2024-01-24T08:45:36.398" v="111" actId="207"/>
      <pc:docMkLst>
        <pc:docMk/>
      </pc:docMkLst>
      <pc:sldChg chg="addSp delSp modSp add mod">
        <pc:chgData name="Vehviläinen Hanna" userId="30097ae2-51c5-4ee3-8017-1a6de7b88f69" providerId="ADAL" clId="{A167C1B3-6BC1-42BE-A18B-6926EC9922C0}" dt="2024-01-24T08:44:16.782" v="105" actId="1076"/>
        <pc:sldMkLst>
          <pc:docMk/>
          <pc:sldMk cId="3980439616" sldId="266"/>
        </pc:sldMkLst>
        <pc:spChg chg="del mod">
          <ac:chgData name="Vehviläinen Hanna" userId="30097ae2-51c5-4ee3-8017-1a6de7b88f69" providerId="ADAL" clId="{A167C1B3-6BC1-42BE-A18B-6926EC9922C0}" dt="2024-01-24T08:32:02.022" v="54" actId="478"/>
          <ac:spMkLst>
            <pc:docMk/>
            <pc:sldMk cId="3980439616" sldId="266"/>
            <ac:spMk id="6" creationId="{ED643BA6-331A-E9D8-D920-2F9582582F82}"/>
          </ac:spMkLst>
        </pc:spChg>
        <pc:spChg chg="mod">
          <ac:chgData name="Vehviläinen Hanna" userId="30097ae2-51c5-4ee3-8017-1a6de7b88f69" providerId="ADAL" clId="{A167C1B3-6BC1-42BE-A18B-6926EC9922C0}" dt="2024-01-24T08:32:34.361" v="56" actId="208"/>
          <ac:spMkLst>
            <pc:docMk/>
            <pc:sldMk cId="3980439616" sldId="266"/>
            <ac:spMk id="11" creationId="{7F8C86CF-EEB0-7D2F-98F2-6190E30386A6}"/>
          </ac:spMkLst>
        </pc:spChg>
        <pc:spChg chg="mod">
          <ac:chgData name="Vehviläinen Hanna" userId="30097ae2-51c5-4ee3-8017-1a6de7b88f69" providerId="ADAL" clId="{A167C1B3-6BC1-42BE-A18B-6926EC9922C0}" dt="2024-01-24T08:30:52.313" v="47" actId="208"/>
          <ac:spMkLst>
            <pc:docMk/>
            <pc:sldMk cId="3980439616" sldId="266"/>
            <ac:spMk id="12" creationId="{1581B7C1-D115-D90A-FD24-0194D8876820}"/>
          </ac:spMkLst>
        </pc:spChg>
        <pc:spChg chg="mod">
          <ac:chgData name="Vehviläinen Hanna" userId="30097ae2-51c5-4ee3-8017-1a6de7b88f69" providerId="ADAL" clId="{A167C1B3-6BC1-42BE-A18B-6926EC9922C0}" dt="2024-01-24T08:34:25.126" v="66" actId="208"/>
          <ac:spMkLst>
            <pc:docMk/>
            <pc:sldMk cId="3980439616" sldId="266"/>
            <ac:spMk id="13" creationId="{8001E993-D2AF-7357-237D-D84DDA061933}"/>
          </ac:spMkLst>
        </pc:spChg>
        <pc:spChg chg="mod">
          <ac:chgData name="Vehviläinen Hanna" userId="30097ae2-51c5-4ee3-8017-1a6de7b88f69" providerId="ADAL" clId="{A167C1B3-6BC1-42BE-A18B-6926EC9922C0}" dt="2024-01-24T08:29:27.135" v="23" actId="113"/>
          <ac:spMkLst>
            <pc:docMk/>
            <pc:sldMk cId="3980439616" sldId="266"/>
            <ac:spMk id="14" creationId="{AAA29A2D-EB98-1334-A695-169EB67492DF}"/>
          </ac:spMkLst>
        </pc:spChg>
        <pc:spChg chg="mod">
          <ac:chgData name="Vehviläinen Hanna" userId="30097ae2-51c5-4ee3-8017-1a6de7b88f69" providerId="ADAL" clId="{A167C1B3-6BC1-42BE-A18B-6926EC9922C0}" dt="2024-01-24T08:29:34.772" v="26" actId="113"/>
          <ac:spMkLst>
            <pc:docMk/>
            <pc:sldMk cId="3980439616" sldId="266"/>
            <ac:spMk id="17" creationId="{BCE92F3A-9104-9568-DA86-2E94EB374A95}"/>
          </ac:spMkLst>
        </pc:spChg>
        <pc:spChg chg="mod">
          <ac:chgData name="Vehviläinen Hanna" userId="30097ae2-51c5-4ee3-8017-1a6de7b88f69" providerId="ADAL" clId="{A167C1B3-6BC1-42BE-A18B-6926EC9922C0}" dt="2024-01-24T08:29:15.100" v="20" actId="255"/>
          <ac:spMkLst>
            <pc:docMk/>
            <pc:sldMk cId="3980439616" sldId="266"/>
            <ac:spMk id="19" creationId="{18EC64FC-327B-77F3-A6E8-11C1BD9617E7}"/>
          </ac:spMkLst>
        </pc:spChg>
        <pc:spChg chg="mod">
          <ac:chgData name="Vehviläinen Hanna" userId="30097ae2-51c5-4ee3-8017-1a6de7b88f69" providerId="ADAL" clId="{A167C1B3-6BC1-42BE-A18B-6926EC9922C0}" dt="2024-01-24T08:29:11.009" v="19" actId="255"/>
          <ac:spMkLst>
            <pc:docMk/>
            <pc:sldMk cId="3980439616" sldId="266"/>
            <ac:spMk id="20" creationId="{BFB180A6-D6AE-D8DB-3FC2-6122330E884A}"/>
          </ac:spMkLst>
        </pc:spChg>
        <pc:spChg chg="mod">
          <ac:chgData name="Vehviläinen Hanna" userId="30097ae2-51c5-4ee3-8017-1a6de7b88f69" providerId="ADAL" clId="{A167C1B3-6BC1-42BE-A18B-6926EC9922C0}" dt="2024-01-24T08:29:06.943" v="18" actId="255"/>
          <ac:spMkLst>
            <pc:docMk/>
            <pc:sldMk cId="3980439616" sldId="266"/>
            <ac:spMk id="21" creationId="{CE16743D-D32C-6A55-EACE-27649687C0AF}"/>
          </ac:spMkLst>
        </pc:spChg>
        <pc:spChg chg="mod">
          <ac:chgData name="Vehviläinen Hanna" userId="30097ae2-51c5-4ee3-8017-1a6de7b88f69" providerId="ADAL" clId="{A167C1B3-6BC1-42BE-A18B-6926EC9922C0}" dt="2024-01-24T08:29:02.756" v="17" actId="255"/>
          <ac:spMkLst>
            <pc:docMk/>
            <pc:sldMk cId="3980439616" sldId="266"/>
            <ac:spMk id="22" creationId="{FF063EA2-29A8-38A9-9783-35ADFF803B3C}"/>
          </ac:spMkLst>
        </pc:spChg>
        <pc:spChg chg="mod">
          <ac:chgData name="Vehviläinen Hanna" userId="30097ae2-51c5-4ee3-8017-1a6de7b88f69" providerId="ADAL" clId="{A167C1B3-6BC1-42BE-A18B-6926EC9922C0}" dt="2024-01-24T08:32:44.659" v="59" actId="207"/>
          <ac:spMkLst>
            <pc:docMk/>
            <pc:sldMk cId="3980439616" sldId="266"/>
            <ac:spMk id="23" creationId="{91BB8AFC-3B09-982A-7F24-363BF79F346C}"/>
          </ac:spMkLst>
        </pc:spChg>
        <pc:spChg chg="mod">
          <ac:chgData name="Vehviläinen Hanna" userId="30097ae2-51c5-4ee3-8017-1a6de7b88f69" providerId="ADAL" clId="{A167C1B3-6BC1-42BE-A18B-6926EC9922C0}" dt="2024-01-24T08:32:42.035" v="58" actId="207"/>
          <ac:spMkLst>
            <pc:docMk/>
            <pc:sldMk cId="3980439616" sldId="266"/>
            <ac:spMk id="24" creationId="{0AEA0B55-A2EC-0F6F-8416-2D8E2803A29C}"/>
          </ac:spMkLst>
        </pc:spChg>
        <pc:spChg chg="mod">
          <ac:chgData name="Vehviläinen Hanna" userId="30097ae2-51c5-4ee3-8017-1a6de7b88f69" providerId="ADAL" clId="{A167C1B3-6BC1-42BE-A18B-6926EC9922C0}" dt="2024-01-24T08:32:38.795" v="57" actId="207"/>
          <ac:spMkLst>
            <pc:docMk/>
            <pc:sldMk cId="3980439616" sldId="266"/>
            <ac:spMk id="25" creationId="{1AE1B2DF-05B9-B14A-2A5A-7B11515F8CE9}"/>
          </ac:spMkLst>
        </pc:spChg>
        <pc:spChg chg="del mod">
          <ac:chgData name="Vehviläinen Hanna" userId="30097ae2-51c5-4ee3-8017-1a6de7b88f69" providerId="ADAL" clId="{A167C1B3-6BC1-42BE-A18B-6926EC9922C0}" dt="2024-01-24T08:43:23.504" v="86" actId="478"/>
          <ac:spMkLst>
            <pc:docMk/>
            <pc:sldMk cId="3980439616" sldId="266"/>
            <ac:spMk id="29" creationId="{6842F36F-A935-8E30-9B8E-E6C7D2D815EC}"/>
          </ac:spMkLst>
        </pc:spChg>
        <pc:spChg chg="mod">
          <ac:chgData name="Vehviläinen Hanna" userId="30097ae2-51c5-4ee3-8017-1a6de7b88f69" providerId="ADAL" clId="{A167C1B3-6BC1-42BE-A18B-6926EC9922C0}" dt="2024-01-24T08:44:13.008" v="104" actId="1076"/>
          <ac:spMkLst>
            <pc:docMk/>
            <pc:sldMk cId="3980439616" sldId="266"/>
            <ac:spMk id="30" creationId="{A38FA10D-072A-1028-D2DF-8D4B9D96B0BE}"/>
          </ac:spMkLst>
        </pc:spChg>
        <pc:spChg chg="mod">
          <ac:chgData name="Vehviläinen Hanna" userId="30097ae2-51c5-4ee3-8017-1a6de7b88f69" providerId="ADAL" clId="{A167C1B3-6BC1-42BE-A18B-6926EC9922C0}" dt="2024-01-24T08:28:54.237" v="15" actId="255"/>
          <ac:spMkLst>
            <pc:docMk/>
            <pc:sldMk cId="3980439616" sldId="266"/>
            <ac:spMk id="31" creationId="{8130644B-50C5-F631-9100-1EB626941225}"/>
          </ac:spMkLst>
        </pc:spChg>
        <pc:spChg chg="mod">
          <ac:chgData name="Vehviläinen Hanna" userId="30097ae2-51c5-4ee3-8017-1a6de7b88f69" providerId="ADAL" clId="{A167C1B3-6BC1-42BE-A18B-6926EC9922C0}" dt="2024-01-24T08:28:58.565" v="16" actId="255"/>
          <ac:spMkLst>
            <pc:docMk/>
            <pc:sldMk cId="3980439616" sldId="266"/>
            <ac:spMk id="32" creationId="{EFC3FA12-1DE3-B3C1-1E3F-523E9F96A1AD}"/>
          </ac:spMkLst>
        </pc:spChg>
        <pc:spChg chg="mod">
          <ac:chgData name="Vehviläinen Hanna" userId="30097ae2-51c5-4ee3-8017-1a6de7b88f69" providerId="ADAL" clId="{A167C1B3-6BC1-42BE-A18B-6926EC9922C0}" dt="2024-01-24T08:28:36.886" v="11" actId="255"/>
          <ac:spMkLst>
            <pc:docMk/>
            <pc:sldMk cId="3980439616" sldId="266"/>
            <ac:spMk id="33" creationId="{A3736EFC-6D60-B1DE-6230-B06E67B6AAE2}"/>
          </ac:spMkLst>
        </pc:spChg>
        <pc:spChg chg="mod">
          <ac:chgData name="Vehviläinen Hanna" userId="30097ae2-51c5-4ee3-8017-1a6de7b88f69" providerId="ADAL" clId="{A167C1B3-6BC1-42BE-A18B-6926EC9922C0}" dt="2024-01-24T08:44:16.782" v="105" actId="1076"/>
          <ac:spMkLst>
            <pc:docMk/>
            <pc:sldMk cId="3980439616" sldId="266"/>
            <ac:spMk id="35" creationId="{B33A85AA-70E5-E2BE-924E-994A76140920}"/>
          </ac:spMkLst>
        </pc:spChg>
        <pc:spChg chg="mod">
          <ac:chgData name="Vehviläinen Hanna" userId="30097ae2-51c5-4ee3-8017-1a6de7b88f69" providerId="ADAL" clId="{A167C1B3-6BC1-42BE-A18B-6926EC9922C0}" dt="2024-01-24T08:43:34.131" v="89" actId="1076"/>
          <ac:spMkLst>
            <pc:docMk/>
            <pc:sldMk cId="3980439616" sldId="266"/>
            <ac:spMk id="36" creationId="{0D1872B6-F098-6196-6C16-79A62B859FF8}"/>
          </ac:spMkLst>
        </pc:spChg>
        <pc:spChg chg="mod">
          <ac:chgData name="Vehviläinen Hanna" userId="30097ae2-51c5-4ee3-8017-1a6de7b88f69" providerId="ADAL" clId="{A167C1B3-6BC1-42BE-A18B-6926EC9922C0}" dt="2024-01-24T08:43:38.530" v="91" actId="1076"/>
          <ac:spMkLst>
            <pc:docMk/>
            <pc:sldMk cId="3980439616" sldId="266"/>
            <ac:spMk id="37" creationId="{B5A58F0E-D46F-FF80-887A-196B5D23AC77}"/>
          </ac:spMkLst>
        </pc:spChg>
        <pc:spChg chg="mod">
          <ac:chgData name="Vehviläinen Hanna" userId="30097ae2-51c5-4ee3-8017-1a6de7b88f69" providerId="ADAL" clId="{A167C1B3-6BC1-42BE-A18B-6926EC9922C0}" dt="2024-01-24T08:43:43.482" v="93" actId="1076"/>
          <ac:spMkLst>
            <pc:docMk/>
            <pc:sldMk cId="3980439616" sldId="266"/>
            <ac:spMk id="39" creationId="{99B2D881-4217-EC46-6560-82E2B7A29E06}"/>
          </ac:spMkLst>
        </pc:spChg>
        <pc:spChg chg="mod">
          <ac:chgData name="Vehviläinen Hanna" userId="30097ae2-51c5-4ee3-8017-1a6de7b88f69" providerId="ADAL" clId="{A167C1B3-6BC1-42BE-A18B-6926EC9922C0}" dt="2024-01-24T08:43:53.932" v="95" actId="1076"/>
          <ac:spMkLst>
            <pc:docMk/>
            <pc:sldMk cId="3980439616" sldId="266"/>
            <ac:spMk id="40" creationId="{0557AB3D-5EC8-C3D3-FC80-A4AFD5FC8D71}"/>
          </ac:spMkLst>
        </pc:spChg>
        <pc:spChg chg="mod">
          <ac:chgData name="Vehviläinen Hanna" userId="30097ae2-51c5-4ee3-8017-1a6de7b88f69" providerId="ADAL" clId="{A167C1B3-6BC1-42BE-A18B-6926EC9922C0}" dt="2024-01-24T08:44:02.706" v="99" actId="1076"/>
          <ac:spMkLst>
            <pc:docMk/>
            <pc:sldMk cId="3980439616" sldId="266"/>
            <ac:spMk id="42" creationId="{EA68FCB9-462D-60B4-4EF0-D43A9C4CA206}"/>
          </ac:spMkLst>
        </pc:spChg>
        <pc:spChg chg="mod">
          <ac:chgData name="Vehviläinen Hanna" userId="30097ae2-51c5-4ee3-8017-1a6de7b88f69" providerId="ADAL" clId="{A167C1B3-6BC1-42BE-A18B-6926EC9922C0}" dt="2024-01-24T08:43:58.435" v="97" actId="1076"/>
          <ac:spMkLst>
            <pc:docMk/>
            <pc:sldMk cId="3980439616" sldId="266"/>
            <ac:spMk id="43" creationId="{F4A87646-01F9-99F6-E8D5-289EE61E9986}"/>
          </ac:spMkLst>
        </pc:spChg>
        <pc:spChg chg="mod">
          <ac:chgData name="Vehviläinen Hanna" userId="30097ae2-51c5-4ee3-8017-1a6de7b88f69" providerId="ADAL" clId="{A167C1B3-6BC1-42BE-A18B-6926EC9922C0}" dt="2024-01-24T08:44:08.298" v="101" actId="1076"/>
          <ac:spMkLst>
            <pc:docMk/>
            <pc:sldMk cId="3980439616" sldId="266"/>
            <ac:spMk id="44" creationId="{5D266E51-B84F-4146-4288-8D43A6B7B729}"/>
          </ac:spMkLst>
        </pc:spChg>
        <pc:spChg chg="mod">
          <ac:chgData name="Vehviläinen Hanna" userId="30097ae2-51c5-4ee3-8017-1a6de7b88f69" providerId="ADAL" clId="{A167C1B3-6BC1-42BE-A18B-6926EC9922C0}" dt="2024-01-24T08:32:54.291" v="62" actId="207"/>
          <ac:spMkLst>
            <pc:docMk/>
            <pc:sldMk cId="3980439616" sldId="266"/>
            <ac:spMk id="45" creationId="{0BE32C78-2E2F-83B6-AD75-1618CFA0DA2F}"/>
          </ac:spMkLst>
        </pc:spChg>
        <pc:picChg chg="add del mod">
          <ac:chgData name="Vehviläinen Hanna" userId="30097ae2-51c5-4ee3-8017-1a6de7b88f69" providerId="ADAL" clId="{A167C1B3-6BC1-42BE-A18B-6926EC9922C0}" dt="2024-01-24T08:37:09.586" v="83" actId="478"/>
          <ac:picMkLst>
            <pc:docMk/>
            <pc:sldMk cId="3980439616" sldId="266"/>
            <ac:picMk id="4" creationId="{96BF87F0-CA39-AC9F-0840-A8659948B802}"/>
          </ac:picMkLst>
        </pc:picChg>
        <pc:picChg chg="add del mod">
          <ac:chgData name="Vehviläinen Hanna" userId="30097ae2-51c5-4ee3-8017-1a6de7b88f69" providerId="ADAL" clId="{A167C1B3-6BC1-42BE-A18B-6926EC9922C0}" dt="2024-01-24T08:37:10.832" v="84" actId="478"/>
          <ac:picMkLst>
            <pc:docMk/>
            <pc:sldMk cId="3980439616" sldId="266"/>
            <ac:picMk id="8" creationId="{A5F41A71-CF1F-E185-6885-D338DA0BBD9D}"/>
          </ac:picMkLst>
        </pc:picChg>
        <pc:picChg chg="mod">
          <ac:chgData name="Vehviläinen Hanna" userId="30097ae2-51c5-4ee3-8017-1a6de7b88f69" providerId="ADAL" clId="{A167C1B3-6BC1-42BE-A18B-6926EC9922C0}" dt="2024-01-24T08:43:28.064" v="87" actId="1076"/>
          <ac:picMkLst>
            <pc:docMk/>
            <pc:sldMk cId="3980439616" sldId="266"/>
            <ac:picMk id="26" creationId="{58580E4F-BE6B-1C51-74C4-E8842143E54B}"/>
          </ac:picMkLst>
        </pc:picChg>
      </pc:sldChg>
      <pc:sldChg chg="addSp delSp modSp new del mod modClrScheme chgLayout">
        <pc:chgData name="Vehviläinen Hanna" userId="30097ae2-51c5-4ee3-8017-1a6de7b88f69" providerId="ADAL" clId="{A167C1B3-6BC1-42BE-A18B-6926EC9922C0}" dt="2024-01-24T08:37:14.593" v="85" actId="2696"/>
        <pc:sldMkLst>
          <pc:docMk/>
          <pc:sldMk cId="736400693" sldId="267"/>
        </pc:sldMkLst>
        <pc:spChg chg="del mod ord">
          <ac:chgData name="Vehviläinen Hanna" userId="30097ae2-51c5-4ee3-8017-1a6de7b88f69" providerId="ADAL" clId="{A167C1B3-6BC1-42BE-A18B-6926EC9922C0}" dt="2024-01-24T08:34:04.969" v="64" actId="700"/>
          <ac:spMkLst>
            <pc:docMk/>
            <pc:sldMk cId="736400693" sldId="267"/>
            <ac:spMk id="2" creationId="{122BE3C3-BECD-5F37-5FCF-F2E50FB5A468}"/>
          </ac:spMkLst>
        </pc:spChg>
        <pc:spChg chg="del mod ord">
          <ac:chgData name="Vehviläinen Hanna" userId="30097ae2-51c5-4ee3-8017-1a6de7b88f69" providerId="ADAL" clId="{A167C1B3-6BC1-42BE-A18B-6926EC9922C0}" dt="2024-01-24T08:34:04.969" v="64" actId="700"/>
          <ac:spMkLst>
            <pc:docMk/>
            <pc:sldMk cId="736400693" sldId="267"/>
            <ac:spMk id="3" creationId="{ACAE9190-381E-888C-D909-244CDF25E04F}"/>
          </ac:spMkLst>
        </pc:spChg>
        <pc:spChg chg="add mod ord">
          <ac:chgData name="Vehviläinen Hanna" userId="30097ae2-51c5-4ee3-8017-1a6de7b88f69" providerId="ADAL" clId="{A167C1B3-6BC1-42BE-A18B-6926EC9922C0}" dt="2024-01-24T08:34:04.969" v="64" actId="700"/>
          <ac:spMkLst>
            <pc:docMk/>
            <pc:sldMk cId="736400693" sldId="267"/>
            <ac:spMk id="4" creationId="{2B539C8F-031D-8FBE-7DA7-2F56BA10184E}"/>
          </ac:spMkLst>
        </pc:spChg>
        <pc:spChg chg="add mod ord">
          <ac:chgData name="Vehviläinen Hanna" userId="30097ae2-51c5-4ee3-8017-1a6de7b88f69" providerId="ADAL" clId="{A167C1B3-6BC1-42BE-A18B-6926EC9922C0}" dt="2024-01-24T08:34:04.969" v="64" actId="700"/>
          <ac:spMkLst>
            <pc:docMk/>
            <pc:sldMk cId="736400693" sldId="267"/>
            <ac:spMk id="5" creationId="{067CC7A4-A35F-279F-3F02-5C48F0E7CD2C}"/>
          </ac:spMkLst>
        </pc:spChg>
        <pc:spChg chg="add mod ord">
          <ac:chgData name="Vehviläinen Hanna" userId="30097ae2-51c5-4ee3-8017-1a6de7b88f69" providerId="ADAL" clId="{A167C1B3-6BC1-42BE-A18B-6926EC9922C0}" dt="2024-01-24T08:34:04.969" v="64" actId="700"/>
          <ac:spMkLst>
            <pc:docMk/>
            <pc:sldMk cId="736400693" sldId="267"/>
            <ac:spMk id="6" creationId="{15D3891F-D6B9-952E-437B-A830C9489315}"/>
          </ac:spMkLst>
        </pc:spChg>
      </pc:sldChg>
      <pc:sldChg chg="new del">
        <pc:chgData name="Vehviläinen Hanna" userId="30097ae2-51c5-4ee3-8017-1a6de7b88f69" providerId="ADAL" clId="{A167C1B3-6BC1-42BE-A18B-6926EC9922C0}" dt="2024-01-24T08:44:41.853" v="107" actId="2696"/>
        <pc:sldMkLst>
          <pc:docMk/>
          <pc:sldMk cId="2722264096" sldId="267"/>
        </pc:sldMkLst>
      </pc:sldChg>
      <pc:sldChg chg="del">
        <pc:chgData name="Vehviläinen Hanna" userId="30097ae2-51c5-4ee3-8017-1a6de7b88f69" providerId="ADAL" clId="{A167C1B3-6BC1-42BE-A18B-6926EC9922C0}" dt="2024-01-24T08:27:13.351" v="0" actId="2696"/>
        <pc:sldMkLst>
          <pc:docMk/>
          <pc:sldMk cId="2487110000" sldId="773"/>
        </pc:sldMkLst>
      </pc:sldChg>
      <pc:sldChg chg="del">
        <pc:chgData name="Vehviläinen Hanna" userId="30097ae2-51c5-4ee3-8017-1a6de7b88f69" providerId="ADAL" clId="{A167C1B3-6BC1-42BE-A18B-6926EC9922C0}" dt="2024-01-24T08:27:17.073" v="1" actId="2696"/>
        <pc:sldMkLst>
          <pc:docMk/>
          <pc:sldMk cId="1904880262" sldId="775"/>
        </pc:sldMkLst>
      </pc:sldChg>
      <pc:sldChg chg="del">
        <pc:chgData name="Vehviläinen Hanna" userId="30097ae2-51c5-4ee3-8017-1a6de7b88f69" providerId="ADAL" clId="{A167C1B3-6BC1-42BE-A18B-6926EC9922C0}" dt="2024-01-24T08:28:01.555" v="7" actId="2696"/>
        <pc:sldMkLst>
          <pc:docMk/>
          <pc:sldMk cId="1319607967" sldId="776"/>
        </pc:sldMkLst>
      </pc:sldChg>
      <pc:sldChg chg="del">
        <pc:chgData name="Vehviläinen Hanna" userId="30097ae2-51c5-4ee3-8017-1a6de7b88f69" providerId="ADAL" clId="{A167C1B3-6BC1-42BE-A18B-6926EC9922C0}" dt="2024-01-24T08:27:17.073" v="1" actId="2696"/>
        <pc:sldMkLst>
          <pc:docMk/>
          <pc:sldMk cId="70682818" sldId="777"/>
        </pc:sldMkLst>
      </pc:sldChg>
      <pc:sldChg chg="addSp delSp modSp new del">
        <pc:chgData name="Vehviläinen Hanna" userId="30097ae2-51c5-4ee3-8017-1a6de7b88f69" providerId="ADAL" clId="{A167C1B3-6BC1-42BE-A18B-6926EC9922C0}" dt="2024-01-24T08:27:52.121" v="6" actId="2696"/>
        <pc:sldMkLst>
          <pc:docMk/>
          <pc:sldMk cId="765090139" sldId="777"/>
        </pc:sldMkLst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3" creationId="{61FA46EA-7251-75C1-6E64-DEE4F0CDE286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4" creationId="{1BE02E96-20B1-1B52-DAAD-FB2556A25FBB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5" creationId="{74FB963F-A544-4A11-9A61-312A2B40877D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6" creationId="{A811FC30-309E-0670-821E-AB09F3BBCC3F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7" creationId="{7C5761BF-686F-CE6F-22F8-92172192B538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8" creationId="{68B5129F-2AA7-2EF6-568C-FAC5100D352E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9" creationId="{E9F575F9-4601-4638-74C3-4A5113D4F4F9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10" creationId="{EFF3E52B-CD96-EA0C-1751-5DB0BB259438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11" creationId="{2FB0B7FB-47D1-E1F5-5935-C598E6171C92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12" creationId="{110A8C1F-D7EB-50A4-C15F-514145E4A560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13" creationId="{FC9EF698-FF8A-686B-3BA1-FF4531EF7152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14" creationId="{71FA940D-180A-8CD3-4DE0-A000953E84DB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15" creationId="{5969EE04-9CF7-9B77-0912-3C5EEC2A63A4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16" creationId="{B3F9BE8A-0DB6-1890-4049-270CEDB7C5D7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17" creationId="{231A97B2-2F74-D293-F965-01B40CBD3505}"/>
          </ac:spMkLst>
        </pc:spChg>
        <pc:spChg chg="add del mod">
          <ac:chgData name="Vehviläinen Hanna" userId="30097ae2-51c5-4ee3-8017-1a6de7b88f69" providerId="ADAL" clId="{A167C1B3-6BC1-42BE-A18B-6926EC9922C0}" dt="2024-01-24T08:27:25.321" v="4"/>
          <ac:spMkLst>
            <pc:docMk/>
            <pc:sldMk cId="765090139" sldId="777"/>
            <ac:spMk id="18" creationId="{91A1BBC1-A9FF-8D57-A696-1FF0DB8BA641}"/>
          </ac:spMkLst>
        </pc:spChg>
        <pc:picChg chg="add del mod">
          <ac:chgData name="Vehviläinen Hanna" userId="30097ae2-51c5-4ee3-8017-1a6de7b88f69" providerId="ADAL" clId="{A167C1B3-6BC1-42BE-A18B-6926EC9922C0}" dt="2024-01-24T08:27:25.321" v="4"/>
          <ac:picMkLst>
            <pc:docMk/>
            <pc:sldMk cId="765090139" sldId="777"/>
            <ac:picMk id="2" creationId="{4827599B-93E1-2C59-2844-2754C44390DB}"/>
          </ac:picMkLst>
        </pc:picChg>
      </pc:sldChg>
      <pc:sldMasterChg chg="modSldLayout">
        <pc:chgData name="Vehviläinen Hanna" userId="30097ae2-51c5-4ee3-8017-1a6de7b88f69" providerId="ADAL" clId="{A167C1B3-6BC1-42BE-A18B-6926EC9922C0}" dt="2024-01-24T08:45:36.398" v="111" actId="207"/>
        <pc:sldMasterMkLst>
          <pc:docMk/>
          <pc:sldMasterMk cId="3656911589" sldId="2147483648"/>
        </pc:sldMasterMkLst>
        <pc:sldLayoutChg chg="modSp">
          <pc:chgData name="Vehviläinen Hanna" userId="30097ae2-51c5-4ee3-8017-1a6de7b88f69" providerId="ADAL" clId="{A167C1B3-6BC1-42BE-A18B-6926EC9922C0}" dt="2024-01-24T08:45:23.301" v="108" actId="207"/>
          <pc:sldLayoutMkLst>
            <pc:docMk/>
            <pc:sldMasterMk cId="3656911589" sldId="2147483648"/>
            <pc:sldLayoutMk cId="1029146961" sldId="2147483650"/>
          </pc:sldLayoutMkLst>
          <pc:spChg chg="mod">
            <ac:chgData name="Vehviläinen Hanna" userId="30097ae2-51c5-4ee3-8017-1a6de7b88f69" providerId="ADAL" clId="{A167C1B3-6BC1-42BE-A18B-6926EC9922C0}" dt="2024-01-24T08:45:23.301" v="108" actId="207"/>
            <ac:spMkLst>
              <pc:docMk/>
              <pc:sldMasterMk cId="3656911589" sldId="2147483648"/>
              <pc:sldLayoutMk cId="1029146961" sldId="2147483650"/>
              <ac:spMk id="2" creationId="{ED6AD62F-7336-1A4D-94C6-EF6EC080DAF5}"/>
            </ac:spMkLst>
          </pc:spChg>
        </pc:sldLayoutChg>
        <pc:sldLayoutChg chg="modSp">
          <pc:chgData name="Vehviläinen Hanna" userId="30097ae2-51c5-4ee3-8017-1a6de7b88f69" providerId="ADAL" clId="{A167C1B3-6BC1-42BE-A18B-6926EC9922C0}" dt="2024-01-24T08:45:29.285" v="109" actId="207"/>
          <pc:sldLayoutMkLst>
            <pc:docMk/>
            <pc:sldMasterMk cId="3656911589" sldId="2147483648"/>
            <pc:sldLayoutMk cId="2215952930" sldId="2147483651"/>
          </pc:sldLayoutMkLst>
          <pc:spChg chg="mod">
            <ac:chgData name="Vehviläinen Hanna" userId="30097ae2-51c5-4ee3-8017-1a6de7b88f69" providerId="ADAL" clId="{A167C1B3-6BC1-42BE-A18B-6926EC9922C0}" dt="2024-01-24T08:45:29.285" v="109" actId="207"/>
            <ac:spMkLst>
              <pc:docMk/>
              <pc:sldMasterMk cId="3656911589" sldId="2147483648"/>
              <pc:sldLayoutMk cId="2215952930" sldId="2147483651"/>
              <ac:spMk id="2" creationId="{6AF149CC-9626-BE4C-BFD4-30AC294EF243}"/>
            </ac:spMkLst>
          </pc:spChg>
        </pc:sldLayoutChg>
        <pc:sldLayoutChg chg="modSp">
          <pc:chgData name="Vehviläinen Hanna" userId="30097ae2-51c5-4ee3-8017-1a6de7b88f69" providerId="ADAL" clId="{A167C1B3-6BC1-42BE-A18B-6926EC9922C0}" dt="2024-01-24T08:45:32.983" v="110" actId="207"/>
          <pc:sldLayoutMkLst>
            <pc:docMk/>
            <pc:sldMasterMk cId="3656911589" sldId="2147483648"/>
            <pc:sldLayoutMk cId="372090568" sldId="2147483654"/>
          </pc:sldLayoutMkLst>
          <pc:spChg chg="mod">
            <ac:chgData name="Vehviläinen Hanna" userId="30097ae2-51c5-4ee3-8017-1a6de7b88f69" providerId="ADAL" clId="{A167C1B3-6BC1-42BE-A18B-6926EC9922C0}" dt="2024-01-24T08:45:32.983" v="110" actId="207"/>
            <ac:spMkLst>
              <pc:docMk/>
              <pc:sldMasterMk cId="3656911589" sldId="2147483648"/>
              <pc:sldLayoutMk cId="372090568" sldId="2147483654"/>
              <ac:spMk id="2" creationId="{D8E65C6F-BFB6-EB4B-A6C4-D87DBCE73E7F}"/>
            </ac:spMkLst>
          </pc:spChg>
        </pc:sldLayoutChg>
        <pc:sldLayoutChg chg="modSp">
          <pc:chgData name="Vehviläinen Hanna" userId="30097ae2-51c5-4ee3-8017-1a6de7b88f69" providerId="ADAL" clId="{A167C1B3-6BC1-42BE-A18B-6926EC9922C0}" dt="2024-01-24T08:45:36.398" v="111" actId="207"/>
          <pc:sldLayoutMkLst>
            <pc:docMk/>
            <pc:sldMasterMk cId="3656911589" sldId="2147483648"/>
            <pc:sldLayoutMk cId="3217090938" sldId="2147483671"/>
          </pc:sldLayoutMkLst>
          <pc:spChg chg="mod">
            <ac:chgData name="Vehviläinen Hanna" userId="30097ae2-51c5-4ee3-8017-1a6de7b88f69" providerId="ADAL" clId="{A167C1B3-6BC1-42BE-A18B-6926EC9922C0}" dt="2024-01-24T08:45:36.398" v="111" actId="207"/>
            <ac:spMkLst>
              <pc:docMk/>
              <pc:sldMasterMk cId="3656911589" sldId="2147483648"/>
              <pc:sldLayoutMk cId="3217090938" sldId="2147483671"/>
              <ac:spMk id="2" creationId="{D8E65C6F-BFB6-EB4B-A6C4-D87DBCE73E7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B0BA4-6B28-D94E-B032-A20760B3F0EE}" type="datetimeFigureOut">
              <a:rPr lang="en-FI" smtClean="0"/>
              <a:t>01/24/2024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A373D-7310-2D45-88D8-2CC9537569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9196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6564"/>
            <a:ext cx="9144000" cy="14312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28C2D-F071-E248-B74B-98E8AA4A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9B33-A993-9641-B1C3-AB15E5369E48}" type="datetimeFigureOut">
              <a:rPr lang="en-FI" smtClean="0"/>
              <a:t>01/24/2024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7C35C-849B-7545-BF90-5AD38706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DB6E8-2E6B-1D46-B83E-9224DBCB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E4BC-384A-DA4A-B9B5-D40650D832C3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492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98A070-6F95-474D-BA6C-FD4C76086882}"/>
              </a:ext>
            </a:extLst>
          </p:cNvPr>
          <p:cNvSpPr/>
          <p:nvPr userDrawn="1"/>
        </p:nvSpPr>
        <p:spPr>
          <a:xfrm>
            <a:off x="0" y="0"/>
            <a:ext cx="3265714" cy="6838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2"/>
              </a:solidFill>
            </a:endParaRPr>
          </a:p>
        </p:txBody>
      </p:sp>
      <p:pic>
        <p:nvPicPr>
          <p:cNvPr id="9" name="Kuva 4">
            <a:extLst>
              <a:ext uri="{FF2B5EF4-FFF2-40B4-BE49-F238E27FC236}">
                <a16:creationId xmlns:a16="http://schemas.microsoft.com/office/drawing/2014/main" id="{2B9AB216-73FD-094A-9F3F-6F0918AA6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62" r="24324"/>
          <a:stretch/>
        </p:blipFill>
        <p:spPr>
          <a:xfrm rot="12911681">
            <a:off x="-882611" y="2585130"/>
            <a:ext cx="7320400" cy="3055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4670" y="870856"/>
            <a:ext cx="4367901" cy="320765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Lisää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4670" y="4238625"/>
            <a:ext cx="4629160" cy="181428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483A9B-2164-5A4A-9435-454D2DB7E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826" y="870857"/>
            <a:ext cx="4803775" cy="52251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84027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4670" y="870856"/>
            <a:ext cx="4367901" cy="320765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Lisää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4670" y="4238625"/>
            <a:ext cx="4629160" cy="181428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F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240CB5-C6BE-8547-A863-E23EAE51214E}"/>
              </a:ext>
            </a:extLst>
          </p:cNvPr>
          <p:cNvSpPr/>
          <p:nvPr userDrawn="1"/>
        </p:nvSpPr>
        <p:spPr>
          <a:xfrm>
            <a:off x="0" y="0"/>
            <a:ext cx="32657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3"/>
              </a:solidFill>
            </a:endParaRPr>
          </a:p>
        </p:txBody>
      </p:sp>
      <p:pic>
        <p:nvPicPr>
          <p:cNvPr id="10" name="Kuva 4">
            <a:extLst>
              <a:ext uri="{FF2B5EF4-FFF2-40B4-BE49-F238E27FC236}">
                <a16:creationId xmlns:a16="http://schemas.microsoft.com/office/drawing/2014/main" id="{65CC239B-E98D-E347-B3F8-8C7E17942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44" r="8514"/>
          <a:stretch/>
        </p:blipFill>
        <p:spPr>
          <a:xfrm rot="8661008">
            <a:off x="-1657006" y="508878"/>
            <a:ext cx="9963221" cy="305935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483A9B-2164-5A4A-9435-454D2DB7E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826" y="870857"/>
            <a:ext cx="4803775" cy="52251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409390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242FAE-F8AA-514B-AC17-6EBCFA62E62B}"/>
              </a:ext>
            </a:extLst>
          </p:cNvPr>
          <p:cNvSpPr/>
          <p:nvPr userDrawn="1"/>
        </p:nvSpPr>
        <p:spPr>
          <a:xfrm>
            <a:off x="0" y="-1"/>
            <a:ext cx="3265714" cy="6858001"/>
          </a:xfrm>
          <a:prstGeom prst="rect">
            <a:avLst/>
          </a:prstGeom>
          <a:solidFill>
            <a:srgbClr val="FFB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2"/>
              </a:solidFill>
            </a:endParaRPr>
          </a:p>
        </p:txBody>
      </p:sp>
      <p:pic>
        <p:nvPicPr>
          <p:cNvPr id="9" name="Kuva 4">
            <a:extLst>
              <a:ext uri="{FF2B5EF4-FFF2-40B4-BE49-F238E27FC236}">
                <a16:creationId xmlns:a16="http://schemas.microsoft.com/office/drawing/2014/main" id="{F3922263-6126-9843-84F9-5F84432E8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78" r="24810"/>
          <a:stretch/>
        </p:blipFill>
        <p:spPr>
          <a:xfrm rot="8512624">
            <a:off x="-720723" y="88321"/>
            <a:ext cx="7464416" cy="2838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4670" y="870856"/>
            <a:ext cx="4367901" cy="320765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Lisää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4670" y="4238625"/>
            <a:ext cx="4629160" cy="181428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483A9B-2164-5A4A-9435-454D2DB7E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826" y="870857"/>
            <a:ext cx="4803775" cy="52251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98744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E23BB3-11D7-3B41-B08B-2D30ADACA02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4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4BD7"/>
              </a:solidFill>
            </a:endParaRP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4018BD7A-0D4C-0243-958B-459F6DB5E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97" r="21792"/>
          <a:stretch/>
        </p:blipFill>
        <p:spPr>
          <a:xfrm rot="7976059">
            <a:off x="-1729252" y="200538"/>
            <a:ext cx="9114482" cy="5947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4670" y="870856"/>
            <a:ext cx="4367901" cy="320765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4670" y="4238625"/>
            <a:ext cx="4629160" cy="181428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483A9B-2164-5A4A-9435-454D2DB7E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826" y="870857"/>
            <a:ext cx="4803775" cy="522514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FI" dirty="0"/>
              <a:t>Kuva</a:t>
            </a:r>
          </a:p>
        </p:txBody>
      </p:sp>
      <p:pic>
        <p:nvPicPr>
          <p:cNvPr id="11" name="Kuva 12">
            <a:extLst>
              <a:ext uri="{FF2B5EF4-FFF2-40B4-BE49-F238E27FC236}">
                <a16:creationId xmlns:a16="http://schemas.microsoft.com/office/drawing/2014/main" id="{D7075646-E27F-DD47-86FC-18FD3EE5A2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5414" y="596148"/>
            <a:ext cx="886364" cy="7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242FAE-F8AA-514B-AC17-6EBCFA62E62B}"/>
              </a:ext>
            </a:extLst>
          </p:cNvPr>
          <p:cNvSpPr/>
          <p:nvPr userDrawn="1"/>
        </p:nvSpPr>
        <p:spPr>
          <a:xfrm>
            <a:off x="8926286" y="-1"/>
            <a:ext cx="326571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0222" y="870856"/>
            <a:ext cx="4537835" cy="320765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Lisää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222" y="4238625"/>
            <a:ext cx="4537835" cy="181428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FI" dirty="0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B8D27C0B-6C28-BC49-97B2-E4CE833B3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5414" y="596148"/>
            <a:ext cx="886364" cy="795454"/>
          </a:xfrm>
          <a:prstGeom prst="rect">
            <a:avLst/>
          </a:prstGeom>
        </p:spPr>
      </p:pic>
      <p:pic>
        <p:nvPicPr>
          <p:cNvPr id="10" name="Kuva 2" descr="Kuva, joka sisältää kohteen laser&#10;&#10;Kuvaus luotu automaattisesti">
            <a:extLst>
              <a:ext uri="{FF2B5EF4-FFF2-40B4-BE49-F238E27FC236}">
                <a16:creationId xmlns:a16="http://schemas.microsoft.com/office/drawing/2014/main" id="{932227BB-71CB-4948-873E-091071659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25" r="15268"/>
          <a:stretch/>
        </p:blipFill>
        <p:spPr>
          <a:xfrm rot="2504606">
            <a:off x="5566367" y="1435661"/>
            <a:ext cx="7779820" cy="321082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483A9B-2164-5A4A-9435-454D2DB7E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7573" y="870857"/>
            <a:ext cx="4803775" cy="52251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06641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EEEB69-B05A-7642-A377-647394026E6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4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4BD7"/>
              </a:solidFill>
            </a:endParaRP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5A7A4004-4626-4940-A9EC-65C2ECBA6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5414" y="596148"/>
            <a:ext cx="886364" cy="795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44914" y="1391602"/>
            <a:ext cx="8302172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44914" y="4095803"/>
            <a:ext cx="8302172" cy="14312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3273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EEEB69-B05A-7642-A377-647394026E6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2"/>
              </a:solidFill>
            </a:endParaRP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5A7A4004-4626-4940-A9EC-65C2ECBA6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5414" y="596148"/>
            <a:ext cx="886364" cy="795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44914" y="1391602"/>
            <a:ext cx="8302172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44914" y="4095803"/>
            <a:ext cx="8302172" cy="14312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33054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44914" y="1391602"/>
            <a:ext cx="8302172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44914" y="4095803"/>
            <a:ext cx="8302172" cy="14312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0250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1086" y="1755776"/>
            <a:ext cx="3439885" cy="361565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nostoteksti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183" y="811433"/>
            <a:ext cx="1348931" cy="944343"/>
          </a:xfrm>
        </p:spPr>
        <p:txBody>
          <a:bodyPr>
            <a:noAutofit/>
          </a:bodyPr>
          <a:lstStyle>
            <a:lvl1pPr marL="0" indent="0" algn="l">
              <a:buNone/>
              <a:defRPr sz="199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</a:t>
            </a:r>
            <a:endParaRPr lang="en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483A9B-2164-5A4A-9435-454D2DB7E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8423" y="1"/>
            <a:ext cx="5703577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 dirty="0"/>
              <a:t>Kuva</a:t>
            </a:r>
          </a:p>
        </p:txBody>
      </p:sp>
      <p:pic>
        <p:nvPicPr>
          <p:cNvPr id="7" name="Kuva 14">
            <a:extLst>
              <a:ext uri="{FF2B5EF4-FFF2-40B4-BE49-F238E27FC236}">
                <a16:creationId xmlns:a16="http://schemas.microsoft.com/office/drawing/2014/main" id="{0EA6E450-A763-A249-86BA-AC8EF8FA5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91"/>
          <a:stretch/>
        </p:blipFill>
        <p:spPr>
          <a:xfrm rot="13466585">
            <a:off x="464497" y="1102641"/>
            <a:ext cx="10478164" cy="25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0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6744" y="1755776"/>
            <a:ext cx="5080000" cy="361565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nostoteksti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tähän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47069" y="811433"/>
            <a:ext cx="1348931" cy="944343"/>
          </a:xfrm>
        </p:spPr>
        <p:txBody>
          <a:bodyPr>
            <a:noAutofit/>
          </a:bodyPr>
          <a:lstStyle>
            <a:lvl1pPr marL="0" indent="0" algn="l">
              <a:buNone/>
              <a:defRPr sz="199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</a:t>
            </a:r>
            <a:endParaRPr lang="en-FI" dirty="0"/>
          </a:p>
        </p:txBody>
      </p:sp>
      <p:pic>
        <p:nvPicPr>
          <p:cNvPr id="8" name="Kuva 3">
            <a:extLst>
              <a:ext uri="{FF2B5EF4-FFF2-40B4-BE49-F238E27FC236}">
                <a16:creationId xmlns:a16="http://schemas.microsoft.com/office/drawing/2014/main" id="{024939B1-EE61-2D46-A1F2-D339B44496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00" r="6328"/>
          <a:stretch/>
        </p:blipFill>
        <p:spPr>
          <a:xfrm rot="14885465">
            <a:off x="-551005" y="2333428"/>
            <a:ext cx="7675993" cy="30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D62F-7336-1A4D-94C6-EF6EC080D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772939" cy="1325563"/>
          </a:xfrm>
        </p:spPr>
        <p:txBody>
          <a:bodyPr/>
          <a:lstStyle>
            <a:lvl1pPr>
              <a:defRPr>
                <a:solidFill>
                  <a:srgbClr val="004BD7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52422-88CA-674B-98DF-2ECE9C73AA8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Lisää tekstiä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296BC-9C53-664D-990E-6ACACAA8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9B33-A993-9641-B1C3-AB15E5369E48}" type="datetimeFigureOut">
              <a:rPr lang="en-FI" smtClean="0"/>
              <a:t>01/24/2024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CADF2-9967-1F4D-A7DF-2BA062BC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9146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9830" y="2220686"/>
            <a:ext cx="4063999" cy="190137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Kiitos!</a:t>
            </a:r>
            <a:endParaRPr lang="en-FI" dirty="0"/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F1B98449-7B27-314E-8765-3E4C0D93E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469" y="615575"/>
            <a:ext cx="1788553" cy="16051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D8F14-2745-0E4F-9EA8-A2FF69CF1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9375" y="4354513"/>
            <a:ext cx="4063846" cy="10448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GB" dirty="0"/>
          </a:p>
        </p:txBody>
      </p:sp>
      <p:pic>
        <p:nvPicPr>
          <p:cNvPr id="9" name="Kuva 3">
            <a:extLst>
              <a:ext uri="{FF2B5EF4-FFF2-40B4-BE49-F238E27FC236}">
                <a16:creationId xmlns:a16="http://schemas.microsoft.com/office/drawing/2014/main" id="{0D6CED73-7F49-1A4D-ADF0-8B74F7F7A9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49375" y="5628548"/>
            <a:ext cx="149739" cy="149739"/>
          </a:xfrm>
          <a:prstGeom prst="rect">
            <a:avLst/>
          </a:prstGeom>
        </p:spPr>
      </p:pic>
      <p:pic>
        <p:nvPicPr>
          <p:cNvPr id="10" name="Kuva 4">
            <a:extLst>
              <a:ext uri="{FF2B5EF4-FFF2-40B4-BE49-F238E27FC236}">
                <a16:creationId xmlns:a16="http://schemas.microsoft.com/office/drawing/2014/main" id="{AEF2FB77-7DAB-2F42-B6FA-05092B4ACC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6765" y="5628548"/>
            <a:ext cx="149739" cy="149739"/>
          </a:xfrm>
          <a:prstGeom prst="rect">
            <a:avLst/>
          </a:prstGeom>
        </p:spPr>
      </p:pic>
      <p:pic>
        <p:nvPicPr>
          <p:cNvPr id="11" name="Kuva 5">
            <a:extLst>
              <a:ext uri="{FF2B5EF4-FFF2-40B4-BE49-F238E27FC236}">
                <a16:creationId xmlns:a16="http://schemas.microsoft.com/office/drawing/2014/main" id="{F8A859C3-5D4C-BA41-B4FE-D7A9B77FBB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36703" y="5628548"/>
            <a:ext cx="149739" cy="149739"/>
          </a:xfrm>
          <a:prstGeom prst="rect">
            <a:avLst/>
          </a:prstGeom>
        </p:spPr>
      </p:pic>
      <p:sp>
        <p:nvSpPr>
          <p:cNvPr id="12" name="Tekstiruutu 6">
            <a:extLst>
              <a:ext uri="{FF2B5EF4-FFF2-40B4-BE49-F238E27FC236}">
                <a16:creationId xmlns:a16="http://schemas.microsoft.com/office/drawing/2014/main" id="{33CF55A0-97D4-D24E-AD82-5F55B0C16047}"/>
              </a:ext>
            </a:extLst>
          </p:cNvPr>
          <p:cNvSpPr txBox="1"/>
          <p:nvPr userDrawn="1"/>
        </p:nvSpPr>
        <p:spPr>
          <a:xfrm>
            <a:off x="1686504" y="5588001"/>
            <a:ext cx="162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/>
              <a:t>@LIIKKUVAKOULU</a:t>
            </a:r>
          </a:p>
        </p:txBody>
      </p:sp>
      <p:pic>
        <p:nvPicPr>
          <p:cNvPr id="13" name="Kuva 11" descr="Kuva, joka sisältää kohteen sumea, kevyt&#10;&#10;Kuvaus luotu automaattisesti">
            <a:extLst>
              <a:ext uri="{FF2B5EF4-FFF2-40B4-BE49-F238E27FC236}">
                <a16:creationId xmlns:a16="http://schemas.microsoft.com/office/drawing/2014/main" id="{9CD73408-2ABE-DF49-8CB3-2C99918BC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251" t="3337" r="25584"/>
          <a:stretch/>
        </p:blipFill>
        <p:spPr>
          <a:xfrm rot="8941741">
            <a:off x="-779650" y="-104805"/>
            <a:ext cx="8183508" cy="29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6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4800" y="2975429"/>
            <a:ext cx="6890669" cy="1146628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Kiitos!</a:t>
            </a:r>
            <a:endParaRPr lang="en-FI" dirty="0"/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F1B98449-7B27-314E-8765-3E4C0D93E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5318" y="876832"/>
            <a:ext cx="1788553" cy="16051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D8F14-2745-0E4F-9EA8-A2FF69CF1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4800" y="4354513"/>
            <a:ext cx="6890669" cy="104480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GB" dirty="0"/>
          </a:p>
        </p:txBody>
      </p:sp>
      <p:pic>
        <p:nvPicPr>
          <p:cNvPr id="9" name="Kuva 3">
            <a:extLst>
              <a:ext uri="{FF2B5EF4-FFF2-40B4-BE49-F238E27FC236}">
                <a16:creationId xmlns:a16="http://schemas.microsoft.com/office/drawing/2014/main" id="{0D6CED73-7F49-1A4D-ADF0-8B74F7F7A9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5318" y="5628548"/>
            <a:ext cx="149739" cy="149739"/>
          </a:xfrm>
          <a:prstGeom prst="rect">
            <a:avLst/>
          </a:prstGeom>
        </p:spPr>
      </p:pic>
      <p:pic>
        <p:nvPicPr>
          <p:cNvPr id="10" name="Kuva 4">
            <a:extLst>
              <a:ext uri="{FF2B5EF4-FFF2-40B4-BE49-F238E27FC236}">
                <a16:creationId xmlns:a16="http://schemas.microsoft.com/office/drawing/2014/main" id="{AEF2FB77-7DAB-2F42-B6FA-05092B4ACC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42708" y="5628548"/>
            <a:ext cx="149739" cy="149739"/>
          </a:xfrm>
          <a:prstGeom prst="rect">
            <a:avLst/>
          </a:prstGeom>
        </p:spPr>
      </p:pic>
      <p:pic>
        <p:nvPicPr>
          <p:cNvPr id="11" name="Kuva 5">
            <a:extLst>
              <a:ext uri="{FF2B5EF4-FFF2-40B4-BE49-F238E27FC236}">
                <a16:creationId xmlns:a16="http://schemas.microsoft.com/office/drawing/2014/main" id="{F8A859C3-5D4C-BA41-B4FE-D7A9B77FBB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42646" y="5628548"/>
            <a:ext cx="149739" cy="149739"/>
          </a:xfrm>
          <a:prstGeom prst="rect">
            <a:avLst/>
          </a:prstGeom>
        </p:spPr>
      </p:pic>
      <p:sp>
        <p:nvSpPr>
          <p:cNvPr id="12" name="Tekstiruutu 6">
            <a:extLst>
              <a:ext uri="{FF2B5EF4-FFF2-40B4-BE49-F238E27FC236}">
                <a16:creationId xmlns:a16="http://schemas.microsoft.com/office/drawing/2014/main" id="{33CF55A0-97D4-D24E-AD82-5F55B0C16047}"/>
              </a:ext>
            </a:extLst>
          </p:cNvPr>
          <p:cNvSpPr txBox="1"/>
          <p:nvPr userDrawn="1"/>
        </p:nvSpPr>
        <p:spPr>
          <a:xfrm>
            <a:off x="5692447" y="5588001"/>
            <a:ext cx="162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/>
              <a:t>@LIIKKUVAKOULU</a:t>
            </a:r>
          </a:p>
        </p:txBody>
      </p:sp>
    </p:spTree>
    <p:extLst>
      <p:ext uri="{BB962C8B-B14F-4D97-AF65-F5344CB8AC3E}">
        <p14:creationId xmlns:p14="http://schemas.microsoft.com/office/powerpoint/2010/main" val="220187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A3B1F3C7-B06A-A942-1D30-4AB4BABE754E}"/>
              </a:ext>
            </a:extLst>
          </p:cNvPr>
          <p:cNvSpPr/>
          <p:nvPr userDrawn="1"/>
        </p:nvSpPr>
        <p:spPr>
          <a:xfrm>
            <a:off x="2820973" y="387372"/>
            <a:ext cx="6083255" cy="60832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D4F7F515-DC1C-0D6D-3161-EF7A79157251}"/>
              </a:ext>
            </a:extLst>
          </p:cNvPr>
          <p:cNvSpPr/>
          <p:nvPr userDrawn="1"/>
        </p:nvSpPr>
        <p:spPr>
          <a:xfrm>
            <a:off x="3161239" y="3509628"/>
            <a:ext cx="1235223" cy="1235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9" name="Kuva 28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F6125319-E2DF-F03D-CFC8-8E39EC616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23" t="9432" r="4367" b="12271"/>
          <a:stretch/>
        </p:blipFill>
        <p:spPr>
          <a:xfrm>
            <a:off x="4420969" y="2026347"/>
            <a:ext cx="3169297" cy="2421582"/>
          </a:xfrm>
          <a:prstGeom prst="rect">
            <a:avLst/>
          </a:prstGeom>
        </p:spPr>
      </p:pic>
      <p:sp>
        <p:nvSpPr>
          <p:cNvPr id="23" name="Ellipsi 22">
            <a:extLst>
              <a:ext uri="{FF2B5EF4-FFF2-40B4-BE49-F238E27FC236}">
                <a16:creationId xmlns:a16="http://schemas.microsoft.com/office/drawing/2014/main" id="{D54C5157-2CD3-2321-F67D-DFA1D5307646}"/>
              </a:ext>
            </a:extLst>
          </p:cNvPr>
          <p:cNvSpPr/>
          <p:nvPr userDrawn="1"/>
        </p:nvSpPr>
        <p:spPr>
          <a:xfrm>
            <a:off x="3358342" y="1920550"/>
            <a:ext cx="1047403" cy="10474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CA51E656-077E-9F40-5796-C9D066BA675D}"/>
              </a:ext>
            </a:extLst>
          </p:cNvPr>
          <p:cNvSpPr txBox="1"/>
          <p:nvPr userDrawn="1"/>
        </p:nvSpPr>
        <p:spPr>
          <a:xfrm>
            <a:off x="4184148" y="689553"/>
            <a:ext cx="33222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b="0" i="0" u="none" strike="noStrike" baseline="0" dirty="0">
                <a:solidFill>
                  <a:schemeClr val="tx1"/>
                </a:solidFill>
                <a:latin typeface="Quicksand-Regular"/>
              </a:rPr>
              <a:t>Tule kuulemaan inspiroivia puheenvuoroja</a:t>
            </a:r>
          </a:p>
          <a:p>
            <a:pPr algn="ctr"/>
            <a:r>
              <a:rPr lang="fi-FI" sz="1400" b="0" i="0" u="none" strike="noStrike" baseline="0" dirty="0">
                <a:solidFill>
                  <a:schemeClr val="tx1"/>
                </a:solidFill>
                <a:latin typeface="Quicksand-Regular"/>
              </a:rPr>
              <a:t>ja saamaan uusia konkreettisia</a:t>
            </a:r>
          </a:p>
          <a:p>
            <a:pPr algn="ctr"/>
            <a:r>
              <a:rPr lang="fi-FI" sz="1400" b="0" i="0" u="none" strike="noStrike" baseline="0" dirty="0">
                <a:solidFill>
                  <a:schemeClr val="tx1"/>
                </a:solidFill>
                <a:latin typeface="Quicksand-Regular"/>
              </a:rPr>
              <a:t>ideoita lasten ja nuorten liikkumisen</a:t>
            </a:r>
          </a:p>
          <a:p>
            <a:pPr algn="ctr"/>
            <a:r>
              <a:rPr lang="fi-FI" sz="1400" b="0" i="0" u="none" strike="noStrike" baseline="0" dirty="0">
                <a:solidFill>
                  <a:schemeClr val="tx1"/>
                </a:solidFill>
                <a:latin typeface="Quicksand-Regular"/>
              </a:rPr>
              <a:t>lisäämiseen.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376FD64B-B2AA-EF6B-AC5D-2B93DAFB1FAF}"/>
              </a:ext>
            </a:extLst>
          </p:cNvPr>
          <p:cNvSpPr txBox="1"/>
          <p:nvPr userDrawn="1"/>
        </p:nvSpPr>
        <p:spPr>
          <a:xfrm>
            <a:off x="4197976" y="5064136"/>
            <a:ext cx="33292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i="0" u="none" strike="noStrike" baseline="0" dirty="0">
                <a:solidFill>
                  <a:srgbClr val="0070C0"/>
                </a:solidFill>
                <a:latin typeface="Quicksand-Bold"/>
              </a:rPr>
              <a:t>Seminaariohjelma</a:t>
            </a:r>
          </a:p>
          <a:p>
            <a:pPr algn="ctr"/>
            <a:r>
              <a:rPr lang="fi-FI" sz="1800" b="1" i="0" u="none" strike="noStrike" baseline="0" dirty="0">
                <a:solidFill>
                  <a:srgbClr val="0070C0"/>
                </a:solidFill>
                <a:latin typeface="Quicksand-Bold"/>
              </a:rPr>
              <a:t>ja ilmoittautuminen</a:t>
            </a:r>
          </a:p>
          <a:p>
            <a:pPr algn="ctr"/>
            <a:r>
              <a:rPr lang="fi-FI" sz="1800" b="0" i="0" u="none" strike="noStrike" baseline="0" dirty="0">
                <a:solidFill>
                  <a:srgbClr val="FF1BBF"/>
                </a:solidFill>
                <a:latin typeface="BalooTammudu-Regular"/>
              </a:rPr>
              <a:t>www.liikkuvakoulu.fi/xxx</a:t>
            </a:r>
            <a:endParaRPr lang="fi-FI" sz="1800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070FA686-EBCC-0258-095B-C9F1A6116DC1}"/>
              </a:ext>
            </a:extLst>
          </p:cNvPr>
          <p:cNvSpPr txBox="1"/>
          <p:nvPr userDrawn="1"/>
        </p:nvSpPr>
        <p:spPr>
          <a:xfrm>
            <a:off x="3208193" y="3760779"/>
            <a:ext cx="1141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800" b="0" i="0" u="none" strike="noStrike" baseline="0" dirty="0">
                <a:solidFill>
                  <a:srgbClr val="FFFFFF"/>
                </a:solidFill>
                <a:latin typeface="BalooTammudu-Regular"/>
              </a:rPr>
              <a:t>Seminaariohjelmassa 80 työpajaa ja luentoa.</a:t>
            </a:r>
          </a:p>
          <a:p>
            <a:pPr algn="ctr"/>
            <a:r>
              <a:rPr lang="fi-FI" sz="800" b="0" i="0" u="none" strike="noStrike" baseline="0" dirty="0">
                <a:solidFill>
                  <a:srgbClr val="FFFFFF"/>
                </a:solidFill>
                <a:latin typeface="BalooTammudu-Regular"/>
              </a:rPr>
              <a:t>Ilmoittaudu pian,</a:t>
            </a:r>
          </a:p>
          <a:p>
            <a:pPr algn="ctr"/>
            <a:r>
              <a:rPr lang="fi-FI" sz="800" b="0" i="0" u="none" strike="noStrike" baseline="0" dirty="0">
                <a:solidFill>
                  <a:srgbClr val="FFFFFF"/>
                </a:solidFill>
                <a:latin typeface="BalooTammudu-Regular"/>
              </a:rPr>
              <a:t>sillä suosituimmat pajat täyttyvät nopeasti!</a:t>
            </a:r>
            <a:endParaRPr lang="fi-FI" sz="800" dirty="0"/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E1199678-6EC1-C03D-CD7A-0CACDDC94863}"/>
              </a:ext>
            </a:extLst>
          </p:cNvPr>
          <p:cNvSpPr/>
          <p:nvPr userDrawn="1"/>
        </p:nvSpPr>
        <p:spPr>
          <a:xfrm>
            <a:off x="7530899" y="1642674"/>
            <a:ext cx="845587" cy="8909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C9A8D34D-91AF-145C-6554-BE59383BE5AF}"/>
              </a:ext>
            </a:extLst>
          </p:cNvPr>
          <p:cNvSpPr/>
          <p:nvPr userDrawn="1"/>
        </p:nvSpPr>
        <p:spPr>
          <a:xfrm>
            <a:off x="7015977" y="4161279"/>
            <a:ext cx="1167143" cy="1167143"/>
          </a:xfrm>
          <a:prstGeom prst="ellipse">
            <a:avLst/>
          </a:prstGeom>
          <a:solidFill>
            <a:srgbClr val="FFB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38ED51FF-A883-57BA-F568-794D5A1AAB9A}"/>
              </a:ext>
            </a:extLst>
          </p:cNvPr>
          <p:cNvSpPr/>
          <p:nvPr userDrawn="1"/>
        </p:nvSpPr>
        <p:spPr>
          <a:xfrm>
            <a:off x="7599549" y="2907643"/>
            <a:ext cx="1167143" cy="116714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45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49CC-9626-BE4C-BFD4-30AC294EF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36104"/>
            <a:ext cx="8769350" cy="186855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004BD7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86616-32E2-3049-BBFF-CFDBC548E1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872410"/>
            <a:ext cx="10515600" cy="2985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40064-AB5C-8142-97A4-6834CE38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9B33-A993-9641-B1C3-AB15E5369E48}" type="datetimeFigureOut">
              <a:rPr lang="en-FI" smtClean="0"/>
              <a:t>01/24/2024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EC35A-B6A6-6B4F-BCAB-520DD1E8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0D807-F70E-6348-9E15-F2186929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E4BC-384A-DA4A-B9B5-D40650D832C3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1595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5C6F-BFB6-EB4B-A6C4-D87DBCE73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78617" cy="1325563"/>
          </a:xfrm>
        </p:spPr>
        <p:txBody>
          <a:bodyPr/>
          <a:lstStyle>
            <a:lvl1pPr>
              <a:defRPr>
                <a:solidFill>
                  <a:srgbClr val="004BD7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3B05D-5680-4448-B153-EA7D6B65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9B33-A993-9641-B1C3-AB15E5369E48}" type="datetimeFigureOut">
              <a:rPr lang="en-FI" smtClean="0"/>
              <a:t>01/24/2024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55A4C-3F3F-4946-A93D-87CE93BB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01E92-E40E-A743-8742-5A040DE9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E4BC-384A-DA4A-B9B5-D40650D832C3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09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5C6F-BFB6-EB4B-A6C4-D87DBCE73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78617" cy="1325563"/>
          </a:xfrm>
        </p:spPr>
        <p:txBody>
          <a:bodyPr/>
          <a:lstStyle>
            <a:lvl1pPr>
              <a:defRPr>
                <a:solidFill>
                  <a:srgbClr val="004BD7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3B05D-5680-4448-B153-EA7D6B65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9B33-A993-9641-B1C3-AB15E5369E48}" type="datetimeFigureOut">
              <a:rPr lang="en-FI" smtClean="0"/>
              <a:t>01/24/2024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55A4C-3F3F-4946-A93D-87CE93BB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01E92-E40E-A743-8742-5A040DE9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E4BC-384A-DA4A-B9B5-D40650D832C3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E8DB3F-CBF8-3B4E-ACB5-08C4857E4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28800"/>
            <a:ext cx="4818063" cy="38592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7377A0-E0BD-5D44-8E82-C20470CC79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95963" y="1828800"/>
            <a:ext cx="5557837" cy="3859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21709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EE80D-E0FE-9F40-A437-2DD28188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9B33-A993-9641-B1C3-AB15E5369E48}" type="datetimeFigureOut">
              <a:rPr lang="en-FI" smtClean="0"/>
              <a:t>01/24/2024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CFD15-CBA6-AE45-B1DD-D8130DA2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EABBE-2818-C842-9953-A92E25CC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E4BC-384A-DA4A-B9B5-D40650D832C3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381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960037"/>
            <a:ext cx="7542509" cy="1436492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Lisää</a:t>
            </a:r>
            <a:br>
              <a:rPr lang="en-GB" dirty="0"/>
            </a:br>
            <a:r>
              <a:rPr lang="en-GB" dirty="0" err="1"/>
              <a:t>pääotsikko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441561"/>
            <a:ext cx="7542508" cy="518475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LISÄÄ ALAOTSIKKO</a:t>
            </a:r>
            <a:endParaRPr lang="en-FI" dirty="0"/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DEF40F2A-FA68-194F-83E5-6F0376B51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8085" y="455918"/>
            <a:ext cx="1295937" cy="1163020"/>
          </a:xfrm>
          <a:prstGeom prst="rect">
            <a:avLst/>
          </a:prstGeom>
        </p:spPr>
      </p:pic>
      <p:pic>
        <p:nvPicPr>
          <p:cNvPr id="8" name="Kuva 4">
            <a:extLst>
              <a:ext uri="{FF2B5EF4-FFF2-40B4-BE49-F238E27FC236}">
                <a16:creationId xmlns:a16="http://schemas.microsoft.com/office/drawing/2014/main" id="{44777508-A555-224A-817B-E6EA2495C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815" r="28457"/>
          <a:stretch/>
        </p:blipFill>
        <p:spPr>
          <a:xfrm rot="8039316">
            <a:off x="9610695" y="4886533"/>
            <a:ext cx="3449876" cy="2298547"/>
          </a:xfrm>
          <a:prstGeom prst="rect">
            <a:avLst/>
          </a:prstGeom>
        </p:spPr>
      </p:pic>
      <p:pic>
        <p:nvPicPr>
          <p:cNvPr id="9" name="Kuva 6">
            <a:extLst>
              <a:ext uri="{FF2B5EF4-FFF2-40B4-BE49-F238E27FC236}">
                <a16:creationId xmlns:a16="http://schemas.microsoft.com/office/drawing/2014/main" id="{FA8E0F0B-BAAB-6F45-86D3-82CA80975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662" t="1" r="10745" b="-5453"/>
          <a:stretch/>
        </p:blipFill>
        <p:spPr>
          <a:xfrm rot="9791106">
            <a:off x="-75250" y="-733280"/>
            <a:ext cx="4626191" cy="24238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61572DE-6216-AA4A-A5B9-487A76CF0810}"/>
              </a:ext>
            </a:extLst>
          </p:cNvPr>
          <p:cNvGrpSpPr/>
          <p:nvPr userDrawn="1"/>
        </p:nvGrpSpPr>
        <p:grpSpPr>
          <a:xfrm>
            <a:off x="2881239" y="5548335"/>
            <a:ext cx="6077025" cy="1054702"/>
            <a:chOff x="2160784" y="5655633"/>
            <a:chExt cx="6077025" cy="10547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CC752-65CC-FF45-86CA-A5FC5B8F8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7377261" y="5873945"/>
              <a:ext cx="860548" cy="618078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366661-8579-4E45-ACB6-4644192F0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494853" y="5655633"/>
              <a:ext cx="2367548" cy="1054702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CEACE609-9AD2-D645-A636-935485F42B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160784" y="5934726"/>
              <a:ext cx="2014845" cy="496516"/>
            </a:xfrm>
            <a:prstGeom prst="rect">
              <a:avLst/>
            </a:prstGeom>
          </p:spPr>
        </p:pic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69B88D8-63E1-4B44-9753-08E1C34931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845993"/>
            <a:ext cx="7434263" cy="25287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00566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9182" y="3141844"/>
            <a:ext cx="5866615" cy="1420409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Lisää</a:t>
            </a:r>
            <a:br>
              <a:rPr lang="en-GB" dirty="0"/>
            </a:br>
            <a:r>
              <a:rPr lang="en-GB" dirty="0" err="1"/>
              <a:t>pääotsikko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9183" y="2623369"/>
            <a:ext cx="5866614" cy="518475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VAIHDA ALAOTSIKKO</a:t>
            </a:r>
            <a:endParaRPr lang="en-FI" dirty="0"/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DEF40F2A-FA68-194F-83E5-6F0376B51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8085" y="455918"/>
            <a:ext cx="1295937" cy="1163020"/>
          </a:xfrm>
          <a:prstGeom prst="rect">
            <a:avLst/>
          </a:prstGeom>
        </p:spPr>
      </p:pic>
      <p:pic>
        <p:nvPicPr>
          <p:cNvPr id="10" name="Kuva 13">
            <a:extLst>
              <a:ext uri="{FF2B5EF4-FFF2-40B4-BE49-F238E27FC236}">
                <a16:creationId xmlns:a16="http://schemas.microsoft.com/office/drawing/2014/main" id="{71FAFD45-6359-634E-8894-6D4C123FC5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518" t="7706" r="10653" b="-1"/>
          <a:stretch/>
        </p:blipFill>
        <p:spPr>
          <a:xfrm rot="20096168">
            <a:off x="-188724" y="781441"/>
            <a:ext cx="7495007" cy="21781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E1971A-CB4B-354A-80DC-C757B629BE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15910"/>
            <a:ext cx="5618375" cy="40819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 dirty="0"/>
              <a:t>Kuva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DE57F-F2D1-D348-B22A-C654331AA9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5592" y="5080728"/>
            <a:ext cx="5830205" cy="19565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FI" dirty="0"/>
              <a:t>Etunimi Sukunimi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9E1151-A09C-3045-8E7D-7C1CB1058868}"/>
              </a:ext>
            </a:extLst>
          </p:cNvPr>
          <p:cNvGrpSpPr/>
          <p:nvPr userDrawn="1"/>
        </p:nvGrpSpPr>
        <p:grpSpPr>
          <a:xfrm>
            <a:off x="2881239" y="5548335"/>
            <a:ext cx="6429522" cy="1054702"/>
            <a:chOff x="2160784" y="5655633"/>
            <a:chExt cx="6429522" cy="1054702"/>
          </a:xfrm>
        </p:grpSpPr>
        <p:pic>
          <p:nvPicPr>
            <p:cNvPr id="24" name="Picture 2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1E0E746-F174-A149-8F1B-70A372F3F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81624" y="6085159"/>
              <a:ext cx="1408682" cy="195651"/>
            </a:xfrm>
            <a:prstGeom prst="rect">
              <a:avLst/>
            </a:prstGeom>
          </p:spPr>
        </p:pic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30A3E53-21B8-D34E-90DC-A26FD2EE6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494853" y="5655633"/>
              <a:ext cx="2367548" cy="1054702"/>
            </a:xfrm>
            <a:prstGeom prst="rect">
              <a:avLst/>
            </a:prstGeom>
          </p:spPr>
        </p:pic>
        <p:pic>
          <p:nvPicPr>
            <p:cNvPr id="26" name="Picture 25" descr="Text&#10;&#10;Description automatically generated">
              <a:extLst>
                <a:ext uri="{FF2B5EF4-FFF2-40B4-BE49-F238E27FC236}">
                  <a16:creationId xmlns:a16="http://schemas.microsoft.com/office/drawing/2014/main" id="{22A5C244-2FD7-6E41-A387-6D167E5ED8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160784" y="5934726"/>
              <a:ext cx="2014845" cy="496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61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941-962B-CC4C-8F8A-CA18FC5C22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184" y="1755776"/>
            <a:ext cx="4629160" cy="242433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Lisää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0AA57-4BF0-FD4F-9497-47F44A01F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184" y="4281715"/>
            <a:ext cx="4629160" cy="181428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endParaRPr lang="en-FI" dirty="0"/>
          </a:p>
        </p:txBody>
      </p:sp>
      <p:pic>
        <p:nvPicPr>
          <p:cNvPr id="8" name="Kuva 6">
            <a:extLst>
              <a:ext uri="{FF2B5EF4-FFF2-40B4-BE49-F238E27FC236}">
                <a16:creationId xmlns:a16="http://schemas.microsoft.com/office/drawing/2014/main" id="{721BE071-17AC-0348-AD85-D842F7453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61"/>
          <a:stretch/>
        </p:blipFill>
        <p:spPr>
          <a:xfrm rot="1886142">
            <a:off x="2573786" y="1568201"/>
            <a:ext cx="11434583" cy="31817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483A9B-2164-5A4A-9435-454D2DB7E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0572" y="1755775"/>
            <a:ext cx="4803775" cy="434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96861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4FA8D-B247-434F-A6B4-DF5553F7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D1802-D3A2-B74C-8533-058ACB321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5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350E0-1CAE-B64B-9D87-C219C325F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53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C9B33-A993-9641-B1C3-AB15E5369E48}" type="datetimeFigureOut">
              <a:rPr lang="en-FI" smtClean="0"/>
              <a:t>01/24/2024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11CFF-21C0-3C46-87CC-B019717E6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3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2360E-F7CA-C14E-ACC1-83FDF79C8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053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E4BC-384A-DA4A-B9B5-D40650D832C3}" type="slidenum">
              <a:rPr lang="en-FI" smtClean="0"/>
              <a:t>‹#›</a:t>
            </a:fld>
            <a:endParaRPr lang="en-FI"/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F2DFF17F-626C-7043-B6DD-F7997B1E7A0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04508" y="594233"/>
            <a:ext cx="881140" cy="7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71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uva 25">
            <a:extLst>
              <a:ext uri="{FF2B5EF4-FFF2-40B4-BE49-F238E27FC236}">
                <a16:creationId xmlns:a16="http://schemas.microsoft.com/office/drawing/2014/main" id="{58580E4F-BE6B-1C51-74C4-E8842143E5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07985" y="2911061"/>
            <a:ext cx="1852227" cy="1657743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558B7B3A-D2FF-AA1F-1B65-875C1D9AA1D7}"/>
              </a:ext>
            </a:extLst>
          </p:cNvPr>
          <p:cNvGrpSpPr/>
          <p:nvPr/>
        </p:nvGrpSpPr>
        <p:grpSpPr>
          <a:xfrm>
            <a:off x="2902703" y="657464"/>
            <a:ext cx="6569764" cy="6199468"/>
            <a:chOff x="2755780" y="329266"/>
            <a:chExt cx="6569762" cy="6199467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4726AD8F-D8E4-D34E-F1D5-2CDE5DBF8B6B}"/>
                </a:ext>
              </a:extLst>
            </p:cNvPr>
            <p:cNvGrpSpPr/>
            <p:nvPr userDrawn="1"/>
          </p:nvGrpSpPr>
          <p:grpSpPr>
            <a:xfrm>
              <a:off x="2755780" y="329266"/>
              <a:ext cx="6297133" cy="6199467"/>
              <a:chOff x="2890004" y="329266"/>
              <a:chExt cx="6297133" cy="6199467"/>
            </a:xfrm>
          </p:grpSpPr>
          <p:sp>
            <p:nvSpPr>
              <p:cNvPr id="11" name="Leveä kaari 10">
                <a:extLst>
                  <a:ext uri="{FF2B5EF4-FFF2-40B4-BE49-F238E27FC236}">
                    <a16:creationId xmlns:a16="http://schemas.microsoft.com/office/drawing/2014/main" id="{7F8C86CF-EEB0-7D2F-98F2-6190E30386A6}"/>
                  </a:ext>
                </a:extLst>
              </p:cNvPr>
              <p:cNvSpPr/>
              <p:nvPr/>
            </p:nvSpPr>
            <p:spPr>
              <a:xfrm>
                <a:off x="2927756" y="404768"/>
                <a:ext cx="6123965" cy="6123965"/>
              </a:xfrm>
              <a:prstGeom prst="blockArc">
                <a:avLst>
                  <a:gd name="adj1" fmla="val 10800000"/>
                  <a:gd name="adj2" fmla="val 16157455"/>
                  <a:gd name="adj3" fmla="val 22327"/>
                </a:avLst>
              </a:prstGeom>
              <a:solidFill>
                <a:srgbClr val="004BD7"/>
              </a:solidFill>
              <a:ln>
                <a:solidFill>
                  <a:srgbClr val="004BD7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Leveä kaari 11">
                <a:extLst>
                  <a:ext uri="{FF2B5EF4-FFF2-40B4-BE49-F238E27FC236}">
                    <a16:creationId xmlns:a16="http://schemas.microsoft.com/office/drawing/2014/main" id="{1581B7C1-D115-D90A-FD24-0194D8876820}"/>
                  </a:ext>
                </a:extLst>
              </p:cNvPr>
              <p:cNvSpPr/>
              <p:nvPr/>
            </p:nvSpPr>
            <p:spPr>
              <a:xfrm rot="16200000">
                <a:off x="2927755" y="329266"/>
                <a:ext cx="6123965" cy="6123965"/>
              </a:xfrm>
              <a:prstGeom prst="blockArc">
                <a:avLst>
                  <a:gd name="adj1" fmla="val 10800000"/>
                  <a:gd name="adj2" fmla="val 16208509"/>
                  <a:gd name="adj3" fmla="val 22329"/>
                </a:avLst>
              </a:prstGeom>
              <a:solidFill>
                <a:srgbClr val="00A000"/>
              </a:solidFill>
              <a:ln>
                <a:solidFill>
                  <a:srgbClr val="00A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Leveä kaari 12">
                <a:extLst>
                  <a:ext uri="{FF2B5EF4-FFF2-40B4-BE49-F238E27FC236}">
                    <a16:creationId xmlns:a16="http://schemas.microsoft.com/office/drawing/2014/main" id="{8001E993-D2AF-7357-237D-D84DDA061933}"/>
                  </a:ext>
                </a:extLst>
              </p:cNvPr>
              <p:cNvSpPr/>
              <p:nvPr/>
            </p:nvSpPr>
            <p:spPr>
              <a:xfrm rot="10800000">
                <a:off x="2890004" y="329266"/>
                <a:ext cx="6123965" cy="6123965"/>
              </a:xfrm>
              <a:prstGeom prst="blockArc">
                <a:avLst>
                  <a:gd name="adj1" fmla="val 10800000"/>
                  <a:gd name="adj2" fmla="val 16208509"/>
                  <a:gd name="adj3" fmla="val 22329"/>
                </a:avLst>
              </a:prstGeom>
              <a:solidFill>
                <a:srgbClr val="FFBF18"/>
              </a:solidFill>
              <a:ln>
                <a:solidFill>
                  <a:srgbClr val="FFBF18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kstiruutu 13">
                <a:extLst>
                  <a:ext uri="{FF2B5EF4-FFF2-40B4-BE49-F238E27FC236}">
                    <a16:creationId xmlns:a16="http://schemas.microsoft.com/office/drawing/2014/main" id="{AAA29A2D-EB98-1334-A695-169EB67492DF}"/>
                  </a:ext>
                </a:extLst>
              </p:cNvPr>
              <p:cNvSpPr txBox="1"/>
              <p:nvPr/>
            </p:nvSpPr>
            <p:spPr>
              <a:xfrm>
                <a:off x="7079228" y="4631651"/>
                <a:ext cx="16526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b="1" dirty="0">
                    <a:latin typeface="+mj-lt"/>
                  </a:rPr>
                  <a:t>TOUKOKUU</a:t>
                </a:r>
              </a:p>
            </p:txBody>
          </p:sp>
          <p:sp>
            <p:nvSpPr>
              <p:cNvPr id="15" name="Tekstiruutu 14">
                <a:extLst>
                  <a:ext uri="{FF2B5EF4-FFF2-40B4-BE49-F238E27FC236}">
                    <a16:creationId xmlns:a16="http://schemas.microsoft.com/office/drawing/2014/main" id="{E0925778-9376-FAFE-9345-BF8E6601BDA1}"/>
                  </a:ext>
                </a:extLst>
              </p:cNvPr>
              <p:cNvSpPr txBox="1"/>
              <p:nvPr/>
            </p:nvSpPr>
            <p:spPr>
              <a:xfrm>
                <a:off x="7020846" y="1716988"/>
                <a:ext cx="16526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bg1"/>
                    </a:solidFill>
                    <a:latin typeface="Maiandra GD" panose="020E0502030308020204" pitchFamily="34" charset="0"/>
                  </a:rPr>
                  <a:t>HELMIKUU</a:t>
                </a:r>
              </a:p>
            </p:txBody>
          </p:sp>
          <p:sp>
            <p:nvSpPr>
              <p:cNvPr id="16" name="Tekstiruutu 15">
                <a:extLst>
                  <a:ext uri="{FF2B5EF4-FFF2-40B4-BE49-F238E27FC236}">
                    <a16:creationId xmlns:a16="http://schemas.microsoft.com/office/drawing/2014/main" id="{0C65B6A7-92BD-1A64-3474-54472C8F4D36}"/>
                  </a:ext>
                </a:extLst>
              </p:cNvPr>
              <p:cNvSpPr txBox="1"/>
              <p:nvPr/>
            </p:nvSpPr>
            <p:spPr>
              <a:xfrm>
                <a:off x="7481325" y="2615623"/>
                <a:ext cx="16526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bg1"/>
                    </a:solidFill>
                    <a:latin typeface="Maiandra GD" panose="020E0502030308020204" pitchFamily="34" charset="0"/>
                  </a:rPr>
                  <a:t>MAALISKUU</a:t>
                </a:r>
              </a:p>
            </p:txBody>
          </p:sp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BCE92F3A-9104-9568-DA86-2E94EB374A95}"/>
                  </a:ext>
                </a:extLst>
              </p:cNvPr>
              <p:cNvSpPr txBox="1"/>
              <p:nvPr/>
            </p:nvSpPr>
            <p:spPr>
              <a:xfrm>
                <a:off x="7534507" y="3730793"/>
                <a:ext cx="16526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b="1" dirty="0">
                    <a:latin typeface="+mj-lt"/>
                  </a:rPr>
                  <a:t>HUHTIKUU</a:t>
                </a:r>
              </a:p>
            </p:txBody>
          </p:sp>
          <p:sp>
            <p:nvSpPr>
              <p:cNvPr id="18" name="Tekstiruutu 17">
                <a:extLst>
                  <a:ext uri="{FF2B5EF4-FFF2-40B4-BE49-F238E27FC236}">
                    <a16:creationId xmlns:a16="http://schemas.microsoft.com/office/drawing/2014/main" id="{4B77290E-511B-785C-4E2A-C22E694F41C9}"/>
                  </a:ext>
                </a:extLst>
              </p:cNvPr>
              <p:cNvSpPr txBox="1"/>
              <p:nvPr/>
            </p:nvSpPr>
            <p:spPr>
              <a:xfrm>
                <a:off x="6271382" y="923379"/>
                <a:ext cx="16526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bg1"/>
                    </a:solidFill>
                    <a:latin typeface="Maiandra GD" panose="020E0502030308020204" pitchFamily="34" charset="0"/>
                  </a:rPr>
                  <a:t>TAMMIKUU</a:t>
                </a:r>
              </a:p>
            </p:txBody>
          </p:sp>
          <p:sp>
            <p:nvSpPr>
              <p:cNvPr id="19" name="Tekstiruutu 18">
                <a:extLst>
                  <a:ext uri="{FF2B5EF4-FFF2-40B4-BE49-F238E27FC236}">
                    <a16:creationId xmlns:a16="http://schemas.microsoft.com/office/drawing/2014/main" id="{18EC64FC-327B-77F3-A6E8-11C1BD9617E7}"/>
                  </a:ext>
                </a:extLst>
              </p:cNvPr>
              <p:cNvSpPr txBox="1"/>
              <p:nvPr/>
            </p:nvSpPr>
            <p:spPr>
              <a:xfrm>
                <a:off x="6214123" y="5421496"/>
                <a:ext cx="1652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b="1" dirty="0">
                    <a:latin typeface="+mj-lt"/>
                  </a:rPr>
                  <a:t>KESÄKUU</a:t>
                </a:r>
              </a:p>
            </p:txBody>
          </p:sp>
          <p:sp>
            <p:nvSpPr>
              <p:cNvPr id="20" name="Tekstiruutu 19">
                <a:extLst>
                  <a:ext uri="{FF2B5EF4-FFF2-40B4-BE49-F238E27FC236}">
                    <a16:creationId xmlns:a16="http://schemas.microsoft.com/office/drawing/2014/main" id="{BFB180A6-D6AE-D8DB-3FC2-6122330E884A}"/>
                  </a:ext>
                </a:extLst>
              </p:cNvPr>
              <p:cNvSpPr txBox="1"/>
              <p:nvPr/>
            </p:nvSpPr>
            <p:spPr>
              <a:xfrm>
                <a:off x="4398158" y="5414217"/>
                <a:ext cx="1652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b="1" dirty="0">
                    <a:latin typeface="+mj-lt"/>
                  </a:rPr>
                  <a:t>HEINÄKUU</a:t>
                </a:r>
              </a:p>
            </p:txBody>
          </p:sp>
          <p:sp>
            <p:nvSpPr>
              <p:cNvPr id="21" name="Tekstiruutu 20">
                <a:extLst>
                  <a:ext uri="{FF2B5EF4-FFF2-40B4-BE49-F238E27FC236}">
                    <a16:creationId xmlns:a16="http://schemas.microsoft.com/office/drawing/2014/main" id="{CE16743D-D32C-6A55-EACE-27649687C0AF}"/>
                  </a:ext>
                </a:extLst>
              </p:cNvPr>
              <p:cNvSpPr txBox="1"/>
              <p:nvPr/>
            </p:nvSpPr>
            <p:spPr>
              <a:xfrm>
                <a:off x="3645922" y="4639360"/>
                <a:ext cx="1652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b="1" dirty="0">
                    <a:latin typeface="+mj-lt"/>
                  </a:rPr>
                  <a:t>ELOKUU</a:t>
                </a:r>
              </a:p>
            </p:txBody>
          </p:sp>
          <p:sp>
            <p:nvSpPr>
              <p:cNvPr id="22" name="Tekstiruutu 21">
                <a:extLst>
                  <a:ext uri="{FF2B5EF4-FFF2-40B4-BE49-F238E27FC236}">
                    <a16:creationId xmlns:a16="http://schemas.microsoft.com/office/drawing/2014/main" id="{FF063EA2-29A8-38A9-9783-35ADFF803B3C}"/>
                  </a:ext>
                </a:extLst>
              </p:cNvPr>
              <p:cNvSpPr txBox="1"/>
              <p:nvPr/>
            </p:nvSpPr>
            <p:spPr>
              <a:xfrm>
                <a:off x="3105359" y="3689658"/>
                <a:ext cx="1652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b="1" dirty="0">
                    <a:latin typeface="+mj-lt"/>
                  </a:rPr>
                  <a:t>SYYSKUU</a:t>
                </a:r>
              </a:p>
            </p:txBody>
          </p:sp>
          <p:sp>
            <p:nvSpPr>
              <p:cNvPr id="23" name="Tekstiruutu 22">
                <a:extLst>
                  <a:ext uri="{FF2B5EF4-FFF2-40B4-BE49-F238E27FC236}">
                    <a16:creationId xmlns:a16="http://schemas.microsoft.com/office/drawing/2014/main" id="{91BB8AFC-3B09-982A-7F24-363BF79F346C}"/>
                  </a:ext>
                </a:extLst>
              </p:cNvPr>
              <p:cNvSpPr txBox="1"/>
              <p:nvPr/>
            </p:nvSpPr>
            <p:spPr>
              <a:xfrm>
                <a:off x="3076593" y="2587867"/>
                <a:ext cx="1652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b="1" dirty="0">
                    <a:solidFill>
                      <a:schemeClr val="bg1"/>
                    </a:solidFill>
                    <a:latin typeface="+mj-lt"/>
                  </a:rPr>
                  <a:t>LOKAKUU</a:t>
                </a:r>
              </a:p>
            </p:txBody>
          </p:sp>
          <p:sp>
            <p:nvSpPr>
              <p:cNvPr id="24" name="Tekstiruutu 23">
                <a:extLst>
                  <a:ext uri="{FF2B5EF4-FFF2-40B4-BE49-F238E27FC236}">
                    <a16:creationId xmlns:a16="http://schemas.microsoft.com/office/drawing/2014/main" id="{0AEA0B55-A2EC-0F6F-8416-2D8E2803A29C}"/>
                  </a:ext>
                </a:extLst>
              </p:cNvPr>
              <p:cNvSpPr txBox="1"/>
              <p:nvPr/>
            </p:nvSpPr>
            <p:spPr>
              <a:xfrm>
                <a:off x="3603417" y="1684775"/>
                <a:ext cx="1652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b="1" dirty="0">
                    <a:solidFill>
                      <a:schemeClr val="bg1"/>
                    </a:solidFill>
                    <a:latin typeface="+mj-lt"/>
                  </a:rPr>
                  <a:t>MARRASKUU</a:t>
                </a:r>
              </a:p>
            </p:txBody>
          </p:sp>
          <p:sp>
            <p:nvSpPr>
              <p:cNvPr id="25" name="Tekstiruutu 24">
                <a:extLst>
                  <a:ext uri="{FF2B5EF4-FFF2-40B4-BE49-F238E27FC236}">
                    <a16:creationId xmlns:a16="http://schemas.microsoft.com/office/drawing/2014/main" id="{1AE1B2DF-05B9-B14A-2A5A-7B11515F8CE9}"/>
                  </a:ext>
                </a:extLst>
              </p:cNvPr>
              <p:cNvSpPr txBox="1"/>
              <p:nvPr/>
            </p:nvSpPr>
            <p:spPr>
              <a:xfrm>
                <a:off x="4429732" y="923379"/>
                <a:ext cx="1652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b="1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JOULUKUU</a:t>
                </a:r>
              </a:p>
            </p:txBody>
          </p:sp>
        </p:grp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A160FB92-73AF-A334-26D9-03DB5A2E20BD}"/>
                </a:ext>
              </a:extLst>
            </p:cNvPr>
            <p:cNvSpPr txBox="1"/>
            <p:nvPr userDrawn="1"/>
          </p:nvSpPr>
          <p:spPr>
            <a:xfrm>
              <a:off x="6204863" y="2054124"/>
              <a:ext cx="3120679" cy="436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457178" algn="l"/>
                </a:tabLst>
              </a:pPr>
              <a:r>
                <a:rPr lang="fi-FI" sz="1067" kern="1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Salaliiketeoria </a:t>
              </a:r>
              <a:br>
                <a:rPr lang="fi-FI" sz="1067" kern="1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i-FI" sz="1067" kern="1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fi-FI" sz="1100" dirty="0">
                  <a:solidFill>
                    <a:schemeClr val="bg1"/>
                  </a:solidFill>
                </a:rPr>
                <a:t>.–9.2.2024</a:t>
              </a:r>
              <a:endParaRPr lang="fi-FI" sz="1067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kstiruutu 26">
            <a:extLst>
              <a:ext uri="{FF2B5EF4-FFF2-40B4-BE49-F238E27FC236}">
                <a16:creationId xmlns:a16="http://schemas.microsoft.com/office/drawing/2014/main" id="{DEE6A847-5296-5C5C-CDAF-E242DDE05D45}"/>
              </a:ext>
            </a:extLst>
          </p:cNvPr>
          <p:cNvSpPr txBox="1"/>
          <p:nvPr/>
        </p:nvSpPr>
        <p:spPr>
          <a:xfrm>
            <a:off x="6762960" y="3284796"/>
            <a:ext cx="3120681" cy="430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178" algn="l"/>
              </a:tabLst>
            </a:pPr>
            <a:r>
              <a:rPr lang="fi-FI" sz="1067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Täyttäkää yhdessä</a:t>
            </a:r>
            <a:br>
              <a:rPr lang="fi-FI" sz="1067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067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Nykytilan arviointi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929260C3-141E-2783-7C11-900B9F38D308}"/>
              </a:ext>
            </a:extLst>
          </p:cNvPr>
          <p:cNvSpPr txBox="1"/>
          <p:nvPr/>
        </p:nvSpPr>
        <p:spPr>
          <a:xfrm>
            <a:off x="4048605" y="1630447"/>
            <a:ext cx="1601011" cy="255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178" algn="l"/>
              </a:tabLst>
            </a:pPr>
            <a:endParaRPr lang="fi-FI" sz="1067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Leveä kaari 29">
            <a:extLst>
              <a:ext uri="{FF2B5EF4-FFF2-40B4-BE49-F238E27FC236}">
                <a16:creationId xmlns:a16="http://schemas.microsoft.com/office/drawing/2014/main" id="{A38FA10D-072A-1028-D2DF-8D4B9D96B0BE}"/>
              </a:ext>
            </a:extLst>
          </p:cNvPr>
          <p:cNvSpPr/>
          <p:nvPr/>
        </p:nvSpPr>
        <p:spPr>
          <a:xfrm rot="5400000">
            <a:off x="2902703" y="733539"/>
            <a:ext cx="6123967" cy="6123965"/>
          </a:xfrm>
          <a:prstGeom prst="blockArc">
            <a:avLst>
              <a:gd name="adj1" fmla="val 10800000"/>
              <a:gd name="adj2" fmla="val 16157455"/>
              <a:gd name="adj3" fmla="val 22327"/>
            </a:avLst>
          </a:prstGeom>
          <a:solidFill>
            <a:srgbClr val="00B8FF"/>
          </a:solidFill>
          <a:ln>
            <a:solidFill>
              <a:srgbClr val="00B8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8130644B-50C5-F631-9100-1EB626941225}"/>
              </a:ext>
            </a:extLst>
          </p:cNvPr>
          <p:cNvSpPr txBox="1"/>
          <p:nvPr/>
        </p:nvSpPr>
        <p:spPr>
          <a:xfrm>
            <a:off x="7036505" y="2033379"/>
            <a:ext cx="165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+mj-lt"/>
              </a:rPr>
              <a:t>HELMIKUU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EFC3FA12-1DE3-B3C1-1E3F-523E9F96A1AD}"/>
              </a:ext>
            </a:extLst>
          </p:cNvPr>
          <p:cNvSpPr txBox="1"/>
          <p:nvPr/>
        </p:nvSpPr>
        <p:spPr>
          <a:xfrm>
            <a:off x="7496985" y="2932014"/>
            <a:ext cx="165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+mj-lt"/>
              </a:rPr>
              <a:t>MAALISKUU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A3736EFC-6D60-B1DE-6230-B06E67B6AAE2}"/>
              </a:ext>
            </a:extLst>
          </p:cNvPr>
          <p:cNvSpPr txBox="1"/>
          <p:nvPr/>
        </p:nvSpPr>
        <p:spPr>
          <a:xfrm>
            <a:off x="6287041" y="1239770"/>
            <a:ext cx="165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+mj-lt"/>
              </a:rPr>
              <a:t>TAMMIKUU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6F8DFF55-DBFF-F600-101D-0AA4107697B8}"/>
              </a:ext>
            </a:extLst>
          </p:cNvPr>
          <p:cNvSpPr txBox="1"/>
          <p:nvPr/>
        </p:nvSpPr>
        <p:spPr>
          <a:xfrm>
            <a:off x="6057661" y="1652092"/>
            <a:ext cx="1957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Kirjoittakaa tähän toimenpide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B33A85AA-70E5-E2BE-924E-994A76140920}"/>
              </a:ext>
            </a:extLst>
          </p:cNvPr>
          <p:cNvSpPr txBox="1"/>
          <p:nvPr/>
        </p:nvSpPr>
        <p:spPr>
          <a:xfrm>
            <a:off x="7139559" y="2407907"/>
            <a:ext cx="169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Kirjoittakaa tähän toimenpide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0D1872B6-F098-6196-6C16-79A62B859FF8}"/>
              </a:ext>
            </a:extLst>
          </p:cNvPr>
          <p:cNvSpPr txBox="1"/>
          <p:nvPr/>
        </p:nvSpPr>
        <p:spPr>
          <a:xfrm>
            <a:off x="7409208" y="3335503"/>
            <a:ext cx="172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Kirjoittakaa tähän toimenpide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B5A58F0E-D46F-FF80-887A-196B5D23AC77}"/>
              </a:ext>
            </a:extLst>
          </p:cNvPr>
          <p:cNvSpPr txBox="1"/>
          <p:nvPr/>
        </p:nvSpPr>
        <p:spPr>
          <a:xfrm>
            <a:off x="7294769" y="4478813"/>
            <a:ext cx="155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Kirjoittakaa tähän toimenpide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C9E9B5BE-4467-65B0-531E-7FAF3313101C}"/>
              </a:ext>
            </a:extLst>
          </p:cNvPr>
          <p:cNvSpPr txBox="1"/>
          <p:nvPr/>
        </p:nvSpPr>
        <p:spPr>
          <a:xfrm>
            <a:off x="6537497" y="5412108"/>
            <a:ext cx="1957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Kirjoittakaa tähän toimenpide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99B2D881-4217-EC46-6560-82E2B7A29E06}"/>
              </a:ext>
            </a:extLst>
          </p:cNvPr>
          <p:cNvSpPr txBox="1"/>
          <p:nvPr/>
        </p:nvSpPr>
        <p:spPr>
          <a:xfrm>
            <a:off x="5844352" y="6130809"/>
            <a:ext cx="165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Kirjoittakaa tähän toimenpide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0557AB3D-5EC8-C3D3-FC80-A4AFD5FC8D71}"/>
              </a:ext>
            </a:extLst>
          </p:cNvPr>
          <p:cNvSpPr txBox="1"/>
          <p:nvPr/>
        </p:nvSpPr>
        <p:spPr>
          <a:xfrm>
            <a:off x="4392180" y="6123492"/>
            <a:ext cx="1610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Kirjoittakaa tähän toimenpide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656C2180-6327-CAA4-7489-BB0736CA0D3D}"/>
              </a:ext>
            </a:extLst>
          </p:cNvPr>
          <p:cNvSpPr txBox="1"/>
          <p:nvPr/>
        </p:nvSpPr>
        <p:spPr>
          <a:xfrm>
            <a:off x="3432013" y="5379028"/>
            <a:ext cx="1957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Kirjoittakaa tähän toimenpide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EA68FCB9-462D-60B4-4EF0-D43A9C4CA206}"/>
              </a:ext>
            </a:extLst>
          </p:cNvPr>
          <p:cNvSpPr txBox="1"/>
          <p:nvPr/>
        </p:nvSpPr>
        <p:spPr>
          <a:xfrm>
            <a:off x="3010124" y="4440243"/>
            <a:ext cx="160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Kirjoittakaa tähän toimenpide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F4A87646-01F9-99F6-E8D5-289EE61E9986}"/>
              </a:ext>
            </a:extLst>
          </p:cNvPr>
          <p:cNvSpPr txBox="1"/>
          <p:nvPr/>
        </p:nvSpPr>
        <p:spPr>
          <a:xfrm>
            <a:off x="2789797" y="3285927"/>
            <a:ext cx="1652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/>
                </a:solidFill>
              </a:rPr>
              <a:t>Kirjoittakaa tähän toimenpide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5D266E51-B84F-4146-4288-8D43A6B7B729}"/>
              </a:ext>
            </a:extLst>
          </p:cNvPr>
          <p:cNvSpPr txBox="1"/>
          <p:nvPr/>
        </p:nvSpPr>
        <p:spPr>
          <a:xfrm>
            <a:off x="3064819" y="2424385"/>
            <a:ext cx="167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/>
                </a:solidFill>
              </a:rPr>
              <a:t>Kirjoittakaa tähän toimenpide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0BE32C78-2E2F-83B6-AD75-1618CFA0DA2F}"/>
              </a:ext>
            </a:extLst>
          </p:cNvPr>
          <p:cNvSpPr txBox="1"/>
          <p:nvPr/>
        </p:nvSpPr>
        <p:spPr>
          <a:xfrm>
            <a:off x="3813841" y="1682219"/>
            <a:ext cx="1957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/>
                </a:solidFill>
              </a:rPr>
              <a:t>Kirjoittakaa tähän toimenpide</a:t>
            </a:r>
          </a:p>
        </p:txBody>
      </p:sp>
    </p:spTree>
    <p:extLst>
      <p:ext uri="{BB962C8B-B14F-4D97-AF65-F5344CB8AC3E}">
        <p14:creationId xmlns:p14="http://schemas.microsoft.com/office/powerpoint/2010/main" val="3980439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ikkuva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2A0"/>
      </a:accent1>
      <a:accent2>
        <a:srgbClr val="A34B88"/>
      </a:accent2>
      <a:accent3>
        <a:srgbClr val="FCC010"/>
      </a:accent3>
      <a:accent4>
        <a:srgbClr val="338438"/>
      </a:accent4>
      <a:accent5>
        <a:srgbClr val="40B3E9"/>
      </a:accent5>
      <a:accent6>
        <a:srgbClr val="40B3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8d3240-a658-4622-ab1a-2c276ab1e9d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13527432CE02C488AD32E289CE8A6A3" ma:contentTypeVersion="13" ma:contentTypeDescription="Luo uusi asiakirja." ma:contentTypeScope="" ma:versionID="2d65d07c04f52e726ec6856bb70282b6">
  <xsd:schema xmlns:xsd="http://www.w3.org/2001/XMLSchema" xmlns:xs="http://www.w3.org/2001/XMLSchema" xmlns:p="http://schemas.microsoft.com/office/2006/metadata/properties" xmlns:ns2="298d3240-a658-4622-ab1a-2c276ab1e9d6" xmlns:ns3="61244de3-d010-4401-a61e-d82ef2527069" targetNamespace="http://schemas.microsoft.com/office/2006/metadata/properties" ma:root="true" ma:fieldsID="073202c0e4d362668cd6a23dc4fe88cf" ns2:_="" ns3:_="">
    <xsd:import namespace="298d3240-a658-4622-ab1a-2c276ab1e9d6"/>
    <xsd:import namespace="61244de3-d010-4401-a61e-d82ef25270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d3240-a658-4622-ab1a-2c276ab1e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16af2609-c3e5-4c49-b9fa-7b01c8d298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44de3-d010-4401-a61e-d82ef2527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7210B0-E52D-40BF-B070-77DEB9003A0F}">
  <ds:schemaRefs>
    <ds:schemaRef ds:uri="http://schemas.microsoft.com/office/2006/metadata/properties"/>
    <ds:schemaRef ds:uri="http://purl.org/dc/elements/1.1/"/>
    <ds:schemaRef ds:uri="298d3240-a658-4622-ab1a-2c276ab1e9d6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7D93E60-6573-4FE0-8710-CC24BC11D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8d3240-a658-4622-ab1a-2c276ab1e9d6"/>
    <ds:schemaRef ds:uri="61244de3-d010-4401-a61e-d82ef2527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FD9FE-1443-4A8E-95CD-898A4DBFB0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61</Words>
  <Application>Microsoft Office PowerPoint</Application>
  <PresentationFormat>Laajakuva</PresentationFormat>
  <Paragraphs>29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BalooTammudu-Regular</vt:lpstr>
      <vt:lpstr>Calibri</vt:lpstr>
      <vt:lpstr>Maiandra GD</vt:lpstr>
      <vt:lpstr>Quicksand-Bold</vt:lpstr>
      <vt:lpstr>Quicksand-Regular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Ulla Timonen</dc:creator>
  <cp:lastModifiedBy>Vehviläinen Hanna</cp:lastModifiedBy>
  <cp:revision>10</cp:revision>
  <dcterms:created xsi:type="dcterms:W3CDTF">2021-09-08T13:07:33Z</dcterms:created>
  <dcterms:modified xsi:type="dcterms:W3CDTF">2024-01-24T08:45:41Z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0x010100C13527432CE02C488AD32E289CE8A6A3</vt:lpwstr>
  </property>
  <property fmtid="{D5CDD505-2E9C-101B-9397-08002B2CF9AE}" pid="3" name="MediaServiceImageTags">
    <vt:lpwstr/>
  </property>
</Properties>
</file>