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80" r:id="rId5"/>
    <p:sldMasterId id="2147483703" r:id="rId6"/>
    <p:sldMasterId id="2147483711" r:id="rId7"/>
    <p:sldMasterId id="2147483749" r:id="rId8"/>
  </p:sldMasterIdLst>
  <p:notesMasterIdLst>
    <p:notesMasterId r:id="rId22"/>
  </p:notesMasterIdLst>
  <p:handoutMasterIdLst>
    <p:handoutMasterId r:id="rId23"/>
  </p:handoutMasterIdLst>
  <p:sldIdLst>
    <p:sldId id="290" r:id="rId9"/>
    <p:sldId id="297" r:id="rId10"/>
    <p:sldId id="294" r:id="rId11"/>
    <p:sldId id="292" r:id="rId12"/>
    <p:sldId id="295" r:id="rId13"/>
    <p:sldId id="287" r:id="rId14"/>
    <p:sldId id="296" r:id="rId15"/>
    <p:sldId id="283" r:id="rId16"/>
    <p:sldId id="284" r:id="rId17"/>
    <p:sldId id="285" r:id="rId18"/>
    <p:sldId id="286" r:id="rId19"/>
    <p:sldId id="288" r:id="rId20"/>
    <p:sldId id="293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963"/>
    <a:srgbClr val="00417D"/>
    <a:srgbClr val="A12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8EE8D-0D51-4F86-8F4C-38762CF9219C}" v="1" dt="2025-08-06T12:15:10.161"/>
    <p1510:client id="{4A934D4F-C585-48AA-BDC7-0978FC48EAE6}" v="1" dt="2025-08-06T07:15:58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3DAE404-DD2B-4DE5-B0CE-992ED5713C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15FA0B-E055-434F-9E11-CCA88C788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2137A-EBCB-49EC-9734-26FC45E32E86}" type="datetimeFigureOut">
              <a:rPr lang="fi-FI" smtClean="0"/>
              <a:t>6.8.2025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8F5078-AF5B-496C-93A1-3CA8AC44E7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42F74D-8F19-4A29-8457-0C7AB1C560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CCB98-25CB-4FD0-B2B3-A73A24D4DE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5437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CCC1C-3D33-4DD6-9439-6415BA8504E7}" type="datetimeFigureOut">
              <a:rPr lang="fi-FI" smtClean="0"/>
              <a:t>6.8.2025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F7F8-48A1-4863-ABF0-01A9D479BF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201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562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003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542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807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17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6492D-122E-EA1C-FF6D-935FB2CC7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4AC4590-108A-F659-8F59-FAAEBE443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A0CF0D3-A143-E738-3BE4-42ECEF2A8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8A704B-4AA2-7FA8-E5AC-2D603D8007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02F3F27-8E7B-45D8-EFF1-64C5DEF36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36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93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6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6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9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758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80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55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3039" y="1876516"/>
            <a:ext cx="7679255" cy="1068736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fi-FI"/>
              <a:t>KANSISIVUN 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E5D94-A1C7-924B-BDE8-CA503E955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2913" y="3053382"/>
            <a:ext cx="9539507" cy="976403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marL="0" indent="0">
              <a:buNone/>
              <a:defRPr sz="6000" b="1"/>
            </a:lvl1pPr>
          </a:lstStyle>
          <a:p>
            <a:r>
              <a:rPr lang="fi-FI"/>
              <a:t>CALIBRI BOLD 60, VERSAALI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304236"/>
            <a:ext cx="6688183" cy="10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Lisätietoa tähän </a:t>
            </a:r>
            <a:r>
              <a:rPr lang="fi-FI" err="1"/>
              <a:t>Calibri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8116" y="5421310"/>
            <a:ext cx="4229100" cy="593725"/>
          </a:xfrm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fi-FI"/>
              <a:t>Etunimi Sukunimi, Titteli, pvm</a:t>
            </a:r>
          </a:p>
        </p:txBody>
      </p:sp>
    </p:spTree>
    <p:extLst>
      <p:ext uri="{BB962C8B-B14F-4D97-AF65-F5344CB8AC3E}">
        <p14:creationId xmlns:p14="http://schemas.microsoft.com/office/powerpoint/2010/main" val="35391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1129-94EE-4151-92C2-CD14878B26F9}" type="datetime1">
              <a:rPr lang="fi-FI" smtClean="0"/>
              <a:t>6.8.2025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731D126B-5A40-411B-B642-6F8F323F8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28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F94A-CD5B-4619-9C0F-6E5C72EBC64C}" type="datetime1">
              <a:rPr lang="fi-FI" smtClean="0"/>
              <a:t>6.8.2025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A49757-D398-4B4D-B760-15786ACFF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7985CE74-02F0-4719-9C30-90FBA05BE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98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A977F-3D9E-4909-BED9-7FB7582D0DE9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6.8.2025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D3889267-8B30-4984-9E0A-88CF5483F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65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DCB79-4FD8-4507-A614-1BD41EE8C117}" type="datetime1">
              <a:rPr lang="fi-FI" smtClean="0"/>
              <a:t>6.8.2025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63C01A44-7426-40AA-A7AA-900D0FFB5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81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127F-1610-4C65-AD4A-AB7B5417E6F2}" type="datetime1">
              <a:rPr lang="fi-FI" smtClean="0"/>
              <a:t>6.8.2025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C7E4915C-8FEA-4AF9-BF5F-697E12189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640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FB91-9B7E-4B44-98EB-1BCCB4E61003}" type="datetime1">
              <a:rPr lang="fi-FI" smtClean="0"/>
              <a:t>6.8.2025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1C1884-D5C5-4E6D-8EE0-CB27AD410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9EE3407-857B-4A94-9624-2A7B66711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171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1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883" indent="-342883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060" indent="-342883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090" indent="-285736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267" indent="-285736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445" indent="-285736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6.8.2025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1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49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6.8.2025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1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705208-28F5-4EBD-B30F-0F98C1621763}" type="datetime1">
              <a:rPr lang="fi-FI" smtClean="0"/>
              <a:t>6.8.2025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1" name="Alatunnisteen paikkamerkki 6">
            <a:extLst>
              <a:ext uri="{FF2B5EF4-FFF2-40B4-BE49-F238E27FC236}">
                <a16:creationId xmlns:a16="http://schemas.microsoft.com/office/drawing/2014/main" id="{A12F04CB-ECF6-4F64-AACC-9FB0DFB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83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8C21-47CD-4090-848B-CDE75E453B56}" type="datetime1">
              <a:rPr lang="fi-FI" smtClean="0"/>
              <a:t>6.8.2025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BD76F2B-45DB-4C94-97C2-D60CBF635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D1394ED2-75C7-4A59-AD2E-7D168B7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45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aaltoik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6"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752-59B4-476B-82AD-A40B94580204}" type="datetime1">
              <a:rPr lang="fi-FI" smtClean="0"/>
              <a:t>6.8.2025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81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6.8.2025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22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DEAAA-85EE-4BE0-96D2-98803BEE6ECA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6.8.2025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9EEAAD98-ACDF-4CEA-BB1F-A7470144A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26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A449-591F-46B4-A051-723FB2E0C2F2}" type="datetime1">
              <a:rPr lang="fi-FI" smtClean="0"/>
              <a:t>6.8.2025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5F7AA0F4-8832-4C98-880F-32049A82B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9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FBC6-4151-4CA8-BE6B-575B08346364}" type="datetime1">
              <a:rPr lang="fi-FI" smtClean="0"/>
              <a:t>6.8.2025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C599D6C2-7EB9-41C6-B0E2-0885AE33D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32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125818B-1E20-E141-9491-35C8764033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708" y="136525"/>
            <a:ext cx="2484239" cy="955346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0593290-AA67-496D-B707-1DEA98C86F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49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F25A-8906-4EDD-BF38-36838DA0A270}" type="datetime1">
              <a:rPr lang="fi-FI" smtClean="0"/>
              <a:t>6.8.2025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36EEFE7A-A019-8245-8B1B-79373550A0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FEB5C75-9C88-46D4-947C-D7483FA5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7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6" r:id="rId3"/>
    <p:sldLayoutId id="2147483748" r:id="rId4"/>
    <p:sldLayoutId id="2147483687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C048-585D-44BA-8C2D-64983F0B70FA}" type="datetime1">
              <a:rPr lang="fi-FI" smtClean="0"/>
              <a:t>6.8.2025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4EB6745-5D38-414D-8F18-78AE802E20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82AD9C5-3DA3-4566-9BA7-6876F945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031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38" r:id="rId2"/>
    <p:sldLayoutId id="2147483737" r:id="rId3"/>
    <p:sldLayoutId id="2147483739" r:id="rId4"/>
    <p:sldLayoutId id="214748370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3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8578-BC5F-4B15-8F5D-0DD369EB3107}" type="datetime1">
              <a:rPr lang="fi-FI" smtClean="0"/>
              <a:t>6.8.2025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1B44897-2509-47CF-8B3C-182C95A8055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9784348-D887-4F24-AD29-F32FB63D9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10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3" r:id="rId2"/>
    <p:sldLayoutId id="2147483745" r:id="rId3"/>
    <p:sldLayoutId id="2147483714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3" y="2405823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8" y="6356351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F25A-8906-4EDD-BF38-36838DA0A270}" type="datetime1">
              <a:rPr lang="fi-FI" smtClean="0"/>
              <a:t>6.8.2025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5" y="6356351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36EEFE7A-A019-8245-8B1B-79373550A0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FEB5C75-9C88-46D4-947C-D7483FA5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8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Wingdings" pitchFamily="2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Helvetica" pitchFamily="2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100000"/>
        </a:lnSpc>
        <a:spcBef>
          <a:spcPts val="250"/>
        </a:spcBef>
        <a:buClr>
          <a:schemeClr val="tx2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1208090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 dirty="0"/>
              <a:t>Liikkumisen vuosikellon kuukausinäkymien käyttöohjeet: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4"/>
          </a:xfrm>
          <a:prstGeom prst="rect">
            <a:avLst/>
          </a:prstGeom>
          <a:effectLst/>
        </p:spPr>
        <p:txBody>
          <a:bodyPr vert="horz" wrap="square" lIns="91434" tIns="45717" rIns="91434" bIns="45717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fi-FI" sz="2000">
              <a:solidFill>
                <a:srgbClr val="28549A"/>
              </a:solidFill>
              <a:latin typeface="Calibri" panose="020F0502020204030204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CA28C29-1DAA-A153-3669-83AF89C98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3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fi-FI" sz="200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9B4DC3E-BAD5-9336-02FA-E59EE316B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1545771"/>
            <a:ext cx="10501532" cy="4674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Voit halutessasi ottaa käyttöön liikkumisen vuosikellon kuukausinäkymät.</a:t>
            </a:r>
          </a:p>
          <a:p>
            <a:pPr marL="0" indent="0">
              <a:buNone/>
            </a:pPr>
            <a:endParaRPr lang="fi-FI" b="1" dirty="0">
              <a:solidFill>
                <a:schemeClr val="tx1"/>
              </a:solidFill>
            </a:endParaRPr>
          </a:p>
          <a:p>
            <a:pPr marL="342265" indent="-342265"/>
            <a:r>
              <a:rPr lang="fi-FI" b="1" dirty="0">
                <a:solidFill>
                  <a:schemeClr val="tx1"/>
                </a:solidFill>
              </a:rPr>
              <a:t>Lataa liikkumisen vuosikellon kuukausinäkymät omalle koneelle ja tee muokkaukset vasta sitten.</a:t>
            </a:r>
            <a:endParaRPr lang="fi-FI" b="1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42265" indent="-342265"/>
            <a:r>
              <a:rPr lang="fi-FI" dirty="0">
                <a:solidFill>
                  <a:schemeClr val="tx1"/>
                </a:solidFill>
              </a:rPr>
              <a:t>Kuukausinäkymät </a:t>
            </a:r>
            <a:r>
              <a:rPr lang="fi-FI">
                <a:solidFill>
                  <a:schemeClr val="tx1"/>
                </a:solidFill>
              </a:rPr>
              <a:t>ovat</a:t>
            </a:r>
            <a:r>
              <a:rPr lang="fi-FI" dirty="0">
                <a:solidFill>
                  <a:schemeClr val="tx1"/>
                </a:solidFill>
              </a:rPr>
              <a:t> tulostettavissa. Täytä sähköisesti tai tulosta täytettäväksi.</a:t>
            </a: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42265" indent="-342265"/>
            <a:r>
              <a:rPr lang="fi-FI" dirty="0">
                <a:solidFill>
                  <a:schemeClr val="tx1"/>
                </a:solidFill>
              </a:rPr>
              <a:t>Jos et suoraan pääse lisäämään diaan tekstiä, klikkaa musta kehikko aktiiviseksi (tekstikehykseen ilmestyy valkoiset pallukat).</a:t>
            </a:r>
            <a:endParaRPr lang="fi-FI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342265" indent="-342265"/>
            <a:endParaRPr lang="fi-FI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Hyödynnä kuukausinäkymiä ryhmällesi sopivalla tavalla. Esim. Pedagogisessa dokumentoinnissa.</a:t>
            </a: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29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731424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/>
              <a:t>Liikkumisen vuosikello HUHTIKUU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AA67B33-C383-426C-8443-E50993C2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6" y="731648"/>
            <a:ext cx="11959384" cy="5531808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fi-FI"/>
              <a:t> 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4"/>
          </a:xfrm>
          <a:prstGeom prst="rect">
            <a:avLst/>
          </a:prstGeom>
          <a:effectLst/>
        </p:spPr>
        <p:txBody>
          <a:bodyPr vert="horz" wrap="square" lIns="91434" tIns="45717" rIns="91434" bIns="45717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fi-FI" sz="2000">
              <a:solidFill>
                <a:srgbClr val="28549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114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731424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/>
              <a:t>Liikkumisen vuosikello TOUKOKUU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AA67B33-C383-426C-8443-E50993C2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6" y="731648"/>
            <a:ext cx="11959384" cy="5531808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fi-FI"/>
              <a:t> 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4"/>
          </a:xfrm>
          <a:prstGeom prst="rect">
            <a:avLst/>
          </a:prstGeom>
          <a:effectLst/>
        </p:spPr>
        <p:txBody>
          <a:bodyPr vert="horz" wrap="square" lIns="91434" tIns="45717" rIns="91434" bIns="45717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fi-FI" sz="2000">
              <a:solidFill>
                <a:srgbClr val="28549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036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731424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/>
              <a:t>Liikkumisen vuosikello KESÄKUU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AA67B33-C383-426C-8443-E50993C2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6" y="731648"/>
            <a:ext cx="11959384" cy="5531808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fi-FI"/>
              <a:t> 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4"/>
          </a:xfrm>
          <a:prstGeom prst="rect">
            <a:avLst/>
          </a:prstGeom>
          <a:effectLst/>
        </p:spPr>
        <p:txBody>
          <a:bodyPr vert="horz" wrap="square" lIns="91434" tIns="45717" rIns="91434" bIns="45717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55">
              <a:buFont typeface="Arial" panose="020B0604020202020204" pitchFamily="34" charset="0"/>
              <a:buChar char="•"/>
            </a:pPr>
            <a:endParaRPr lang="fi-FI" sz="2000">
              <a:solidFill>
                <a:srgbClr val="28549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655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731424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/>
              <a:t>Liikkumisen vuosikello HEINÄKUU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AA67B33-C383-426C-8443-E50993C2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6" y="731648"/>
            <a:ext cx="11959384" cy="5531808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fi-FI"/>
              <a:t> 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4"/>
          </a:xfrm>
          <a:prstGeom prst="rect">
            <a:avLst/>
          </a:prstGeom>
          <a:effectLst/>
        </p:spPr>
        <p:txBody>
          <a:bodyPr vert="horz" wrap="square" lIns="91434" tIns="45717" rIns="91434" bIns="45717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fi-FI" sz="2000">
              <a:solidFill>
                <a:srgbClr val="28549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752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C4D9E9-5EAE-9DF0-4868-54D91B969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178C648B-6621-DA8E-2C21-304065F1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731424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 dirty="0"/>
              <a:t>Liikkumisen vuosikello ELOKUU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EAF83ECC-087D-3A43-B3D1-149CCEA89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6" y="731648"/>
            <a:ext cx="11959384" cy="5531808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fi-FI" dirty="0"/>
              <a:t> 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702EEC71-B5AC-2D11-4DA3-7CA0687AC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4"/>
          </a:xfrm>
          <a:prstGeom prst="rect">
            <a:avLst/>
          </a:prstGeom>
          <a:effectLst/>
        </p:spPr>
        <p:txBody>
          <a:bodyPr vert="horz" wrap="square" lIns="91434" tIns="45717" rIns="91434" bIns="45717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fi-FI" sz="2000">
              <a:solidFill>
                <a:srgbClr val="28549A"/>
              </a:solidFill>
              <a:latin typeface="Calibri" panose="020F0502020204030204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D5F9DBB-0BB6-0F1F-B185-95E5B5F37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3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23551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731424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/>
              <a:t>Liikkumisen vuosikello SYYSKUU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AA67B33-C383-426C-8443-E50993C2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6" y="731648"/>
            <a:ext cx="11959384" cy="5531808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fi-FI"/>
              <a:t> 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4"/>
          </a:xfrm>
          <a:prstGeom prst="rect">
            <a:avLst/>
          </a:prstGeom>
          <a:effectLst/>
        </p:spPr>
        <p:txBody>
          <a:bodyPr vert="horz" wrap="square" lIns="91434" tIns="45717" rIns="91434" bIns="45717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fi-FI" sz="2000">
              <a:solidFill>
                <a:srgbClr val="28549A"/>
              </a:solidFill>
              <a:latin typeface="Calibri" panose="020F0502020204030204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CA28C29-1DAA-A153-3669-83AF89C98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3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69600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731424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/>
              <a:t>Liikkumisen vuosikello LOKAKUU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AA67B33-C383-426C-8443-E50993C2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6" y="731648"/>
            <a:ext cx="11959384" cy="5531808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53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731424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/>
              <a:t>Liikkumisen vuosikello MARRASKUU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AA67B33-C383-426C-8443-E50993C2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6" y="731648"/>
            <a:ext cx="11959384" cy="5531808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fi-FI"/>
              <a:t> 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4"/>
          </a:xfrm>
          <a:prstGeom prst="rect">
            <a:avLst/>
          </a:prstGeom>
          <a:effectLst/>
        </p:spPr>
        <p:txBody>
          <a:bodyPr vert="horz" wrap="square" lIns="91434" tIns="45717" rIns="91434" bIns="45717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fi-FI" sz="2000">
              <a:solidFill>
                <a:srgbClr val="28549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868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731424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/>
              <a:t>Liikkumisen vuosikello JOULUKUU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AA67B33-C383-426C-8443-E50993C2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6" y="731648"/>
            <a:ext cx="11959384" cy="5531808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fi-FI"/>
              <a:t> 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4"/>
          </a:xfrm>
          <a:prstGeom prst="rect">
            <a:avLst/>
          </a:prstGeom>
          <a:effectLst/>
        </p:spPr>
        <p:txBody>
          <a:bodyPr vert="horz" wrap="square" lIns="91434" tIns="45717" rIns="91434" bIns="45717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fi-FI" sz="2000">
              <a:solidFill>
                <a:srgbClr val="28549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279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731424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/>
              <a:t>Liikkumisen vuosikello TAMMIKUU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AA67B33-C383-426C-8443-E50993C2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6" y="731648"/>
            <a:ext cx="11959384" cy="5531808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fi-FI"/>
              <a:t> 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4"/>
          </a:xfrm>
          <a:prstGeom prst="rect">
            <a:avLst/>
          </a:prstGeom>
          <a:effectLst/>
        </p:spPr>
        <p:txBody>
          <a:bodyPr vert="horz" wrap="square" lIns="91434" tIns="45717" rIns="91434" bIns="45717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55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28549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711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731424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/>
              <a:t>Liikkumisen vuosikello HELMIKUU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AA67B33-C383-426C-8443-E50993C2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6" y="731648"/>
            <a:ext cx="11959384" cy="5531808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fi-FI"/>
              <a:t> 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4"/>
          </a:xfrm>
          <a:prstGeom prst="rect">
            <a:avLst/>
          </a:prstGeom>
          <a:effectLst/>
        </p:spPr>
        <p:txBody>
          <a:bodyPr vert="horz" wrap="square" lIns="91434" tIns="45717" rIns="91434" bIns="45717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fi-FI" sz="2000">
              <a:solidFill>
                <a:srgbClr val="28549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05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2" y="224"/>
            <a:ext cx="9710472" cy="731424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/>
              <a:t>Liikkumisen vuosikello MAALISKUU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AA67B33-C383-426C-8443-E50993C2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76" y="731648"/>
            <a:ext cx="11959384" cy="5531808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fi-FI"/>
              <a:t> 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284" y="841059"/>
            <a:ext cx="11724655" cy="5285294"/>
          </a:xfrm>
          <a:prstGeom prst="rect">
            <a:avLst/>
          </a:prstGeom>
          <a:effectLst/>
        </p:spPr>
        <p:txBody>
          <a:bodyPr vert="horz" wrap="square" lIns="91434" tIns="45717" rIns="91434" bIns="45717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/>
            <a:endParaRPr lang="fi-FI" sz="2000">
              <a:solidFill>
                <a:srgbClr val="28549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3331207"/>
      </p:ext>
    </p:extLst>
  </p:cSld>
  <p:clrMapOvr>
    <a:masterClrMapping/>
  </p:clrMapOvr>
</p:sld>
</file>

<file path=ppt/theme/theme1.xml><?xml version="1.0" encoding="utf-8"?>
<a:theme xmlns:a="http://schemas.openxmlformats.org/drawingml/2006/main" name="Tampere.Finland_kansi">
  <a:themeElements>
    <a:clrScheme name="Mukautettu 1">
      <a:dk1>
        <a:srgbClr val="212121"/>
      </a:dk1>
      <a:lt1>
        <a:srgbClr val="FFFFFF"/>
      </a:lt1>
      <a:dk2>
        <a:srgbClr val="29549A"/>
      </a:dk2>
      <a:lt2>
        <a:srgbClr val="E5EEF8"/>
      </a:lt2>
      <a:accent1>
        <a:srgbClr val="39A7D7"/>
      </a:accent1>
      <a:accent2>
        <a:srgbClr val="EB5E58"/>
      </a:accent2>
      <a:accent3>
        <a:srgbClr val="CB4A6C"/>
      </a:accent3>
      <a:accent4>
        <a:srgbClr val="F4D240"/>
      </a:accent4>
      <a:accent5>
        <a:srgbClr val="91C9EA"/>
      </a:accent5>
      <a:accent6>
        <a:srgbClr val="ABC872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8F30FB61-C7CE-49D9-BBF8-BF568078D196}"/>
    </a:ext>
  </a:extLst>
</a:theme>
</file>

<file path=ppt/theme/theme2.xml><?xml version="1.0" encoding="utf-8"?>
<a:theme xmlns:a="http://schemas.openxmlformats.org/drawingml/2006/main" name="Tampere.Finland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29289F26-6EEC-4371-8186-E8C2D39CB28E}"/>
    </a:ext>
  </a:extLst>
</a:theme>
</file>

<file path=ppt/theme/theme3.xml><?xml version="1.0" encoding="utf-8"?>
<a:theme xmlns:a="http://schemas.openxmlformats.org/drawingml/2006/main" name="Tampere.Finland_Sininen">
  <a:themeElements>
    <a:clrScheme name="Mukautettu 4">
      <a:dk1>
        <a:srgbClr val="212121"/>
      </a:dk1>
      <a:lt1>
        <a:srgbClr val="FFFFFF"/>
      </a:lt1>
      <a:dk2>
        <a:srgbClr val="00417D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10EA133C-F4AD-45E7-B2F4-2521529A274F}"/>
    </a:ext>
  </a:extLst>
</a:theme>
</file>

<file path=ppt/theme/theme4.xml><?xml version="1.0" encoding="utf-8"?>
<a:theme xmlns:a="http://schemas.openxmlformats.org/drawingml/2006/main" name="Tampere.Finland_Marjanpuna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25975BF3-6237-495A-9E73-6DDAAD47DE7B}"/>
    </a:ext>
  </a:extLst>
</a:theme>
</file>

<file path=ppt/theme/theme5.xml><?xml version="1.0" encoding="utf-8"?>
<a:theme xmlns:a="http://schemas.openxmlformats.org/drawingml/2006/main" name="1_Tampere.Finland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29289F26-6EEC-4371-8186-E8C2D39CB28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0f93c6-cf22-4d5c-bbfd-1c66095f547a">
      <Terms xmlns="http://schemas.microsoft.com/office/infopath/2007/PartnerControls"/>
    </lcf76f155ced4ddcb4097134ff3c332f>
    <TaxCatchAll xmlns="5ca8a272-62cb-4043-9652-738a22d1f84a">
      <Value>7</Value>
      <Value>6</Value>
    </TaxCatchAll>
    <o9d3b09a7102413cb62623c7fb8be791 xmlns="5ca8a272-62cb-4043-9652-738a22d1f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Varhaiskasvatus ja esiopetus</TermName>
          <TermId xmlns="http://schemas.microsoft.com/office/infopath/2007/PartnerControls">e88c7fb5-13bb-4609-ae3f-5356c40c1afc</TermId>
        </TermInfo>
      </Terms>
    </o9d3b09a7102413cb62623c7fb8be791>
    <oc6c52d1373b4f80bd19e78558bbd79b xmlns="5ca8a272-62cb-4043-9652-738a22d1f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Palvelualueiden sivustot</TermName>
          <TermId xmlns="http://schemas.microsoft.com/office/infopath/2007/PartnerControls">817516b1-3086-410c-9b58-842cc685256e</TermId>
        </TermInfo>
      </Terms>
    </oc6c52d1373b4f80bd19e78558bbd79b>
    <m079126f0eb9431799ba9a91209ca8e8 xmlns="5ca8a272-62cb-4043-9652-738a22d1f84a">
      <Terms xmlns="http://schemas.microsoft.com/office/infopath/2007/PartnerControls"/>
    </m079126f0eb9431799ba9a91209ca8e8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95F3BE97C82044590C601E9C5C0963E" ma:contentTypeVersion="19" ma:contentTypeDescription="Luo uusi asiakirja." ma:contentTypeScope="" ma:versionID="a3f5b0004ef21b6d63ef60013d2384f8">
  <xsd:schema xmlns:xsd="http://www.w3.org/2001/XMLSchema" xmlns:xs="http://www.w3.org/2001/XMLSchema" xmlns:p="http://schemas.microsoft.com/office/2006/metadata/properties" xmlns:ns2="5ca8a272-62cb-4043-9652-738a22d1f84a" xmlns:ns3="540f93c6-cf22-4d5c-bbfd-1c66095f547a" targetNamespace="http://schemas.microsoft.com/office/2006/metadata/properties" ma:root="true" ma:fieldsID="6ab72e4a1672625cfc545b3c12543536" ns2:_="" ns3:_="">
    <xsd:import namespace="5ca8a272-62cb-4043-9652-738a22d1f84a"/>
    <xsd:import namespace="540f93c6-cf22-4d5c-bbfd-1c66095f547a"/>
    <xsd:element name="properties">
      <xsd:complexType>
        <xsd:sequence>
          <xsd:element name="documentManagement">
            <xsd:complexType>
              <xsd:all>
                <xsd:element ref="ns2:o9d3b09a7102413cb62623c7fb8be791" minOccurs="0"/>
                <xsd:element ref="ns2:TaxCatchAll" minOccurs="0"/>
                <xsd:element ref="ns2:m079126f0eb9431799ba9a91209ca8e8" minOccurs="0"/>
                <xsd:element ref="ns2:oc6c52d1373b4f80bd19e78558bbd79b" minOccurs="0"/>
                <xsd:element ref="ns3:lcf76f155ced4ddcb4097134ff3c332f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8a272-62cb-4043-9652-738a22d1f84a" elementFormDefault="qualified">
    <xsd:import namespace="http://schemas.microsoft.com/office/2006/documentManagement/types"/>
    <xsd:import namespace="http://schemas.microsoft.com/office/infopath/2007/PartnerControls"/>
    <xsd:element name="o9d3b09a7102413cb62623c7fb8be791" ma:index="9" ma:taxonomy="true" ma:internalName="o9d3b09a7102413cb62623c7fb8be791" ma:taxonomyFieldName="TreTaskuAihe" ma:displayName="Aihealue" ma:default="" ma:fieldId="{89d3b09a-7102-413c-b626-23c7fb8be791}" ma:taxonomyMulti="true" ma:sspId="ca21971b-e04b-4e31-9f45-cf2f6b61fcc0" ma:termSetId="6af99789-aca1-4f2b-a901-90b7b0f6b4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0972b521-bd31-4687-bf2f-308aeb271a4f}" ma:internalName="TaxCatchAll" ma:showField="CatchAllData" ma:web="7396e748-e263-4a69-9dab-30c9730610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079126f0eb9431799ba9a91209ca8e8" ma:index="12" ma:taxonomy="true" ma:internalName="m079126f0eb9431799ba9a91209ca8e8" ma:taxonomyFieldName="TreTaskuDokumenttityyppi" ma:displayName="Dokumenttityyppi" ma:default="" ma:fieldId="{6079126f-0eb9-4317-99ba-9a91209ca8e8}" ma:sspId="ca21971b-e04b-4e31-9f45-cf2f6b61fcc0" ma:termSetId="db24938a-c677-4f22-887e-2ed847f463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c6c52d1373b4f80bd19e78558bbd79b" ma:index="14" ma:taxonomy="true" ma:internalName="oc6c52d1373b4f80bd19e78558bbd79b" ma:taxonomyFieldName="TreTaskuKategoria" ma:displayName="Kategoria" ma:default="" ma:fieldId="{8c6c52d1-373b-4f80-bd19-e78558bbd79b}" ma:sspId="ca21971b-e04b-4e31-9f45-cf2f6b61fcc0" ma:termSetId="fde9fb49-1325-4e58-a378-36bc1b1fa71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f93c6-cf22-4d5c-bbfd-1c66095f547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700FB0-6680-4783-B708-5DFD6824F3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30230D-0052-4837-812B-A185EC734801}">
  <ds:schemaRefs>
    <ds:schemaRef ds:uri="http://schemas.microsoft.com/office/infopath/2007/PartnerControls"/>
    <ds:schemaRef ds:uri="43045ef6-a4bb-4528-b516-17f0131d15dd"/>
    <ds:schemaRef ds:uri="http://purl.org/dc/dcmitype/"/>
    <ds:schemaRef ds:uri="http://schemas.microsoft.com/office/2006/metadata/properties"/>
    <ds:schemaRef ds:uri="http://purl.org/dc/elements/1.1/"/>
    <ds:schemaRef ds:uri="9b2b7009-d9db-433f-9bfe-49881590ae2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E06BA24-385B-46EE-AC49-522C48FA7369}"/>
</file>

<file path=docProps/app.xml><?xml version="1.0" encoding="utf-8"?>
<Properties xmlns="http://schemas.openxmlformats.org/officeDocument/2006/extended-properties" xmlns:vt="http://schemas.openxmlformats.org/officeDocument/2006/docPropsVTypes">
  <Template>Tampere suppea valikoima saavutettavia pohjia</Template>
  <TotalTime>22</TotalTime>
  <Words>126</Words>
  <Application>Microsoft Office PowerPoint</Application>
  <PresentationFormat>Laajakuva</PresentationFormat>
  <Paragraphs>45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Arial</vt:lpstr>
      <vt:lpstr>Calibri</vt:lpstr>
      <vt:lpstr>Courier New</vt:lpstr>
      <vt:lpstr>Helvetica</vt:lpstr>
      <vt:lpstr>Wingdings</vt:lpstr>
      <vt:lpstr>Tampere.Finland_kansi</vt:lpstr>
      <vt:lpstr>Tampere.Finland_Valkoinen</vt:lpstr>
      <vt:lpstr>Tampere.Finland_Sininen</vt:lpstr>
      <vt:lpstr>Tampere.Finland_Marjanpunainen</vt:lpstr>
      <vt:lpstr>1_Tampere.Finland_Valkoinen</vt:lpstr>
      <vt:lpstr>Liikkumisen vuosikellon kuukausinäkymien käyttöohjeet: </vt:lpstr>
      <vt:lpstr>Liikkumisen vuosikello ELOKUU</vt:lpstr>
      <vt:lpstr>Liikkumisen vuosikello SYYSKUU</vt:lpstr>
      <vt:lpstr>Liikkumisen vuosikello LOKAKUU</vt:lpstr>
      <vt:lpstr>Liikkumisen vuosikello MARRASKUU</vt:lpstr>
      <vt:lpstr>Liikkumisen vuosikello JOULUKUU</vt:lpstr>
      <vt:lpstr>Liikkumisen vuosikello TAMMIKUU</vt:lpstr>
      <vt:lpstr>Liikkumisen vuosikello HELMIKUU</vt:lpstr>
      <vt:lpstr>Liikkumisen vuosikello MAALISKUU</vt:lpstr>
      <vt:lpstr>Liikkumisen vuosikello HUHTIKUU</vt:lpstr>
      <vt:lpstr>Liikkumisen vuosikello TOUKOKUU</vt:lpstr>
      <vt:lpstr>Liikkumisen vuosikello KESÄKUU</vt:lpstr>
      <vt:lpstr>Liikkumisen vuosikello HEINÄKUU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Salo Anna-Leena A</dc:creator>
  <cp:lastModifiedBy>Salo Anna-Leena A</cp:lastModifiedBy>
  <cp:revision>2</cp:revision>
  <dcterms:created xsi:type="dcterms:W3CDTF">2025-04-25T10:42:32Z</dcterms:created>
  <dcterms:modified xsi:type="dcterms:W3CDTF">2025-08-06T12:15:10Z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0x010100C95F3BE97C82044590C601E9C5C0963E</vt:lpwstr>
  </property>
  <property fmtid="{D5CDD505-2E9C-101B-9397-08002B2CF9AE}" pid="3" name="MediaServiceImageTags">
    <vt:lpwstr/>
  </property>
  <property fmtid="{D5CDD505-2E9C-101B-9397-08002B2CF9AE}" pid="4" name="TreTaskuKategoria">
    <vt:lpwstr>7;#Palvelualueiden sivustot|817516b1-3086-410c-9b58-842cc685256e</vt:lpwstr>
  </property>
  <property fmtid="{D5CDD505-2E9C-101B-9397-08002B2CF9AE}" pid="5" name="TreTaskuDokumenttityyppi">
    <vt:lpwstr/>
  </property>
  <property fmtid="{D5CDD505-2E9C-101B-9397-08002B2CF9AE}" pid="6" name="TreTaskuAihe">
    <vt:lpwstr>6;#Varhaiskasvatus ja esiopetus|e88c7fb5-13bb-4609-ae3f-5356c40c1afc</vt:lpwstr>
  </property>
</Properties>
</file>