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7"/>
  </p:notesMasterIdLst>
  <p:sldIdLst>
    <p:sldId id="279" r:id="rId5"/>
    <p:sldId id="280" r:id="rId6"/>
  </p:sldIdLst>
  <p:sldSz cx="24382413" cy="13716000"/>
  <p:notesSz cx="6858000" cy="9144000"/>
  <p:embeddedFontLst>
    <p:embeddedFont>
      <p:font typeface="Helvetica" panose="020B0604020202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777242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1pPr>
    <a:lvl2pPr marL="777242" algn="l" defTabSz="777242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2pPr>
    <a:lvl3pPr marL="1554484" algn="l" defTabSz="777242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3pPr>
    <a:lvl4pPr marL="2331724" algn="l" defTabSz="777242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4pPr>
    <a:lvl5pPr marL="3108966" algn="l" defTabSz="777242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5pPr>
    <a:lvl6pPr marL="3886208" algn="l" defTabSz="777242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6pPr>
    <a:lvl7pPr marL="4663450" algn="l" defTabSz="777242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7pPr>
    <a:lvl8pPr marL="5440692" algn="l" defTabSz="777242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8pPr>
    <a:lvl9pPr marL="6217931" algn="l" defTabSz="777242" rtl="0" eaLnBrk="1" latinLnBrk="0" hangingPunct="1">
      <a:defRPr sz="3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71"/>
    <a:srgbClr val="CB4A6C"/>
    <a:srgbClr val="EB5E58"/>
    <a:srgbClr val="E8B455"/>
    <a:srgbClr val="ABC872"/>
    <a:srgbClr val="88BCE7"/>
    <a:srgbClr val="397368"/>
    <a:srgbClr val="FFFFFF"/>
    <a:srgbClr val="000000"/>
    <a:srgbClr val="AE1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E0F25-EC5E-2F5A-DD22-D50618CC4FDF}" v="3" dt="2025-09-22T07:16:04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onen Sanna A" userId="S::sanna.a.mustonen@tampere.fi::cbd15200-8624-4284-a44e-644c9bfb23e7" providerId="AD" clId="Web-{574E0F25-EC5E-2F5A-DD22-D50618CC4FDF}"/>
    <pc:docChg chg="modSld">
      <pc:chgData name="Mustonen Sanna A" userId="S::sanna.a.mustonen@tampere.fi::cbd15200-8624-4284-a44e-644c9bfb23e7" providerId="AD" clId="Web-{574E0F25-EC5E-2F5A-DD22-D50618CC4FDF}" dt="2025-09-22T07:16:04.517" v="2" actId="1076"/>
      <pc:docMkLst>
        <pc:docMk/>
      </pc:docMkLst>
      <pc:sldChg chg="modSp">
        <pc:chgData name="Mustonen Sanna A" userId="S::sanna.a.mustonen@tampere.fi::cbd15200-8624-4284-a44e-644c9bfb23e7" providerId="AD" clId="Web-{574E0F25-EC5E-2F5A-DD22-D50618CC4FDF}" dt="2025-09-22T07:16:04.517" v="2" actId="1076"/>
        <pc:sldMkLst>
          <pc:docMk/>
          <pc:sldMk cId="2456894193" sldId="279"/>
        </pc:sldMkLst>
        <pc:spChg chg="mod">
          <ac:chgData name="Mustonen Sanna A" userId="S::sanna.a.mustonen@tampere.fi::cbd15200-8624-4284-a44e-644c9bfb23e7" providerId="AD" clId="Web-{574E0F25-EC5E-2F5A-DD22-D50618CC4FDF}" dt="2025-09-22T07:16:04.517" v="2" actId="1076"/>
          <ac:spMkLst>
            <pc:docMk/>
            <pc:sldMk cId="2456894193" sldId="279"/>
            <ac:spMk id="17" creationId="{CCCCA547-6E54-82C3-E5DC-72AF51E107C3}"/>
          </ac:spMkLst>
        </pc:spChg>
        <pc:grpChg chg="mod">
          <ac:chgData name="Mustonen Sanna A" userId="S::sanna.a.mustonen@tampere.fi::cbd15200-8624-4284-a44e-644c9bfb23e7" providerId="AD" clId="Web-{574E0F25-EC5E-2F5A-DD22-D50618CC4FDF}" dt="2025-09-22T07:15:54.767" v="0" actId="1076"/>
          <ac:grpSpMkLst>
            <pc:docMk/>
            <pc:sldMk cId="2456894193" sldId="279"/>
            <ac:grpSpMk id="24" creationId="{10FE5B47-2C3D-4829-9989-A43BE014F752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5C3AF-D720-48C7-95D2-212A37BB6AEA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0D22851-EA51-4566-839A-EFA0DE8D9D66}">
      <dgm:prSet phldrT="[Teksti]"/>
      <dgm:spPr/>
      <dgm:t>
        <a:bodyPr/>
        <a:lstStyle/>
        <a:p>
          <a:r>
            <a:rPr lang="fi-FI"/>
            <a:t>Elokuu</a:t>
          </a:r>
        </a:p>
      </dgm:t>
    </dgm:pt>
    <dgm:pt modelId="{5CED9544-C7DE-4721-BBEF-F0BEAE2EBB9C}" type="parTrans" cxnId="{1091DDB1-D9AE-4336-BA22-3D8582479184}">
      <dgm:prSet/>
      <dgm:spPr/>
      <dgm:t>
        <a:bodyPr/>
        <a:lstStyle/>
        <a:p>
          <a:endParaRPr lang="fi-FI"/>
        </a:p>
      </dgm:t>
    </dgm:pt>
    <dgm:pt modelId="{23E8CAF3-27C7-4A38-B53B-A198F19DBADC}" type="sibTrans" cxnId="{1091DDB1-D9AE-4336-BA22-3D8582479184}">
      <dgm:prSet/>
      <dgm:spPr/>
      <dgm:t>
        <a:bodyPr/>
        <a:lstStyle/>
        <a:p>
          <a:endParaRPr lang="fi-FI"/>
        </a:p>
      </dgm:t>
    </dgm:pt>
    <dgm:pt modelId="{F1AE9D24-EFF3-40BC-A211-41E0B749B076}">
      <dgm:prSet phldrT="[Teksti]"/>
      <dgm:spPr/>
      <dgm:t>
        <a:bodyPr/>
        <a:lstStyle/>
        <a:p>
          <a:r>
            <a:rPr lang="fi-FI"/>
            <a:t>Syyskuu</a:t>
          </a:r>
        </a:p>
      </dgm:t>
    </dgm:pt>
    <dgm:pt modelId="{22908AED-D239-4A64-832C-F0577CA38794}" type="parTrans" cxnId="{8829CEC6-E5DE-4EA5-A74B-396426A11180}">
      <dgm:prSet/>
      <dgm:spPr/>
      <dgm:t>
        <a:bodyPr/>
        <a:lstStyle/>
        <a:p>
          <a:endParaRPr lang="fi-FI"/>
        </a:p>
      </dgm:t>
    </dgm:pt>
    <dgm:pt modelId="{9316C2BB-5C8A-4BBF-980F-30788D67A82B}" type="sibTrans" cxnId="{8829CEC6-E5DE-4EA5-A74B-396426A11180}">
      <dgm:prSet/>
      <dgm:spPr/>
      <dgm:t>
        <a:bodyPr/>
        <a:lstStyle/>
        <a:p>
          <a:endParaRPr lang="fi-FI"/>
        </a:p>
      </dgm:t>
    </dgm:pt>
    <dgm:pt modelId="{A3EAE561-76A4-4DFE-803D-234C25508C19}">
      <dgm:prSet phldrT="[Teksti]"/>
      <dgm:spPr/>
      <dgm:t>
        <a:bodyPr/>
        <a:lstStyle/>
        <a:p>
          <a:r>
            <a:rPr lang="fi-FI"/>
            <a:t>Lokakuu</a:t>
          </a:r>
        </a:p>
      </dgm:t>
    </dgm:pt>
    <dgm:pt modelId="{D9CFC078-07FC-4632-9E7F-6E9555F9AF58}" type="parTrans" cxnId="{21E8191C-87DD-486F-8BD2-44AC38BF5814}">
      <dgm:prSet/>
      <dgm:spPr/>
      <dgm:t>
        <a:bodyPr/>
        <a:lstStyle/>
        <a:p>
          <a:endParaRPr lang="fi-FI"/>
        </a:p>
      </dgm:t>
    </dgm:pt>
    <dgm:pt modelId="{7D556FAD-760E-480A-B8E9-387E2E982740}" type="sibTrans" cxnId="{21E8191C-87DD-486F-8BD2-44AC38BF5814}">
      <dgm:prSet/>
      <dgm:spPr/>
      <dgm:t>
        <a:bodyPr/>
        <a:lstStyle/>
        <a:p>
          <a:endParaRPr lang="fi-FI"/>
        </a:p>
      </dgm:t>
    </dgm:pt>
    <dgm:pt modelId="{503588C8-DC48-4926-8C5F-B3349DED7672}">
      <dgm:prSet phldrT="[Teksti]"/>
      <dgm:spPr/>
      <dgm:t>
        <a:bodyPr/>
        <a:lstStyle/>
        <a:p>
          <a:r>
            <a:rPr lang="fi-FI"/>
            <a:t>Huhtikuu</a:t>
          </a:r>
        </a:p>
      </dgm:t>
    </dgm:pt>
    <dgm:pt modelId="{9F46FA83-545E-4940-BD7E-091CEEFC8CB5}" type="parTrans" cxnId="{3D9803F2-CC0E-423D-8335-A30E42B23C92}">
      <dgm:prSet/>
      <dgm:spPr/>
      <dgm:t>
        <a:bodyPr/>
        <a:lstStyle/>
        <a:p>
          <a:endParaRPr lang="fi-FI"/>
        </a:p>
      </dgm:t>
    </dgm:pt>
    <dgm:pt modelId="{882F1904-5500-43B5-AEA7-080FB12DFCB3}" type="sibTrans" cxnId="{3D9803F2-CC0E-423D-8335-A30E42B23C92}">
      <dgm:prSet/>
      <dgm:spPr/>
      <dgm:t>
        <a:bodyPr/>
        <a:lstStyle/>
        <a:p>
          <a:endParaRPr lang="fi-FI"/>
        </a:p>
      </dgm:t>
    </dgm:pt>
    <dgm:pt modelId="{B1EE7182-167D-45B3-98F1-16FD6F0EADCD}">
      <dgm:prSet phldrT="[Teksti]"/>
      <dgm:spPr/>
      <dgm:t>
        <a:bodyPr/>
        <a:lstStyle/>
        <a:p>
          <a:r>
            <a:rPr lang="fi-FI"/>
            <a:t>Marraskuu</a:t>
          </a:r>
        </a:p>
      </dgm:t>
    </dgm:pt>
    <dgm:pt modelId="{0AB674EE-B00F-403C-9443-8B94ED2914FB}" type="parTrans" cxnId="{43C3F0C7-CAA2-4AA9-B120-BDA1786043EF}">
      <dgm:prSet/>
      <dgm:spPr/>
      <dgm:t>
        <a:bodyPr/>
        <a:lstStyle/>
        <a:p>
          <a:endParaRPr lang="fi-FI"/>
        </a:p>
      </dgm:t>
    </dgm:pt>
    <dgm:pt modelId="{AAB87772-2762-4E21-9489-E77D9CA1E078}" type="sibTrans" cxnId="{43C3F0C7-CAA2-4AA9-B120-BDA1786043EF}">
      <dgm:prSet/>
      <dgm:spPr/>
      <dgm:t>
        <a:bodyPr/>
        <a:lstStyle/>
        <a:p>
          <a:endParaRPr lang="fi-FI"/>
        </a:p>
      </dgm:t>
    </dgm:pt>
    <dgm:pt modelId="{BCD0353D-DF6F-481B-89B0-F188FBF1EA46}">
      <dgm:prSet phldrT="[Teksti]"/>
      <dgm:spPr/>
      <dgm:t>
        <a:bodyPr/>
        <a:lstStyle/>
        <a:p>
          <a:r>
            <a:rPr lang="fi-FI"/>
            <a:t>Joulukuu</a:t>
          </a:r>
        </a:p>
      </dgm:t>
    </dgm:pt>
    <dgm:pt modelId="{772FF076-F602-469A-869F-4DB3EF0DC85E}" type="parTrans" cxnId="{B1070992-0E90-43D8-82BC-88C71AA1AD11}">
      <dgm:prSet/>
      <dgm:spPr/>
      <dgm:t>
        <a:bodyPr/>
        <a:lstStyle/>
        <a:p>
          <a:endParaRPr lang="fi-FI"/>
        </a:p>
      </dgm:t>
    </dgm:pt>
    <dgm:pt modelId="{5A67456E-8CBB-4783-862E-168B2FE304B8}" type="sibTrans" cxnId="{B1070992-0E90-43D8-82BC-88C71AA1AD11}">
      <dgm:prSet/>
      <dgm:spPr/>
      <dgm:t>
        <a:bodyPr/>
        <a:lstStyle/>
        <a:p>
          <a:endParaRPr lang="fi-FI"/>
        </a:p>
      </dgm:t>
    </dgm:pt>
    <dgm:pt modelId="{7E001EAD-19EE-4F1D-AEAA-DD887EE3B90D}">
      <dgm:prSet phldrT="[Teksti]"/>
      <dgm:spPr/>
      <dgm:t>
        <a:bodyPr/>
        <a:lstStyle/>
        <a:p>
          <a:r>
            <a:rPr lang="fi-FI"/>
            <a:t>Tammikuu</a:t>
          </a:r>
        </a:p>
      </dgm:t>
    </dgm:pt>
    <dgm:pt modelId="{C1845D1F-D5F5-4F28-85C8-DEA133B31BE4}" type="parTrans" cxnId="{97A9CA59-13E2-44E0-A1BF-3EC79E62D239}">
      <dgm:prSet/>
      <dgm:spPr/>
      <dgm:t>
        <a:bodyPr/>
        <a:lstStyle/>
        <a:p>
          <a:endParaRPr lang="fi-FI"/>
        </a:p>
      </dgm:t>
    </dgm:pt>
    <dgm:pt modelId="{47DA9DB8-8457-474B-BAB7-A855514CF13C}" type="sibTrans" cxnId="{97A9CA59-13E2-44E0-A1BF-3EC79E62D239}">
      <dgm:prSet/>
      <dgm:spPr/>
      <dgm:t>
        <a:bodyPr/>
        <a:lstStyle/>
        <a:p>
          <a:endParaRPr lang="fi-FI"/>
        </a:p>
      </dgm:t>
    </dgm:pt>
    <dgm:pt modelId="{E4F37C90-F2E0-42ED-BAEA-70B58A70CD9F}">
      <dgm:prSet phldrT="[Teksti]"/>
      <dgm:spPr/>
      <dgm:t>
        <a:bodyPr/>
        <a:lstStyle/>
        <a:p>
          <a:r>
            <a:rPr lang="fi-FI"/>
            <a:t>Helmikuu</a:t>
          </a:r>
        </a:p>
      </dgm:t>
    </dgm:pt>
    <dgm:pt modelId="{B7901F7E-2DA5-47B8-83EB-8444F0382B8E}" type="parTrans" cxnId="{8D7FEA60-45C3-441E-A2F7-CCBA754487DD}">
      <dgm:prSet/>
      <dgm:spPr/>
      <dgm:t>
        <a:bodyPr/>
        <a:lstStyle/>
        <a:p>
          <a:endParaRPr lang="fi-FI"/>
        </a:p>
      </dgm:t>
    </dgm:pt>
    <dgm:pt modelId="{C60F20AD-CBCB-4BD4-AAD3-2B4FE20EEA78}" type="sibTrans" cxnId="{8D7FEA60-45C3-441E-A2F7-CCBA754487DD}">
      <dgm:prSet/>
      <dgm:spPr/>
      <dgm:t>
        <a:bodyPr/>
        <a:lstStyle/>
        <a:p>
          <a:endParaRPr lang="fi-FI"/>
        </a:p>
      </dgm:t>
    </dgm:pt>
    <dgm:pt modelId="{B781BEC0-20A1-4BF7-8F6C-AF987B4C7165}">
      <dgm:prSet phldrT="[Teksti]"/>
      <dgm:spPr/>
      <dgm:t>
        <a:bodyPr/>
        <a:lstStyle/>
        <a:p>
          <a:r>
            <a:rPr lang="fi-FI"/>
            <a:t>Maaliskuu</a:t>
          </a:r>
        </a:p>
      </dgm:t>
    </dgm:pt>
    <dgm:pt modelId="{81C9D9EA-B2D3-461D-9DBF-70A6F1825142}" type="parTrans" cxnId="{B849F6B7-8A57-4131-84FF-67BE1265D62E}">
      <dgm:prSet/>
      <dgm:spPr/>
      <dgm:t>
        <a:bodyPr/>
        <a:lstStyle/>
        <a:p>
          <a:endParaRPr lang="fi-FI"/>
        </a:p>
      </dgm:t>
    </dgm:pt>
    <dgm:pt modelId="{F01ED717-C56C-4F9E-915F-5CC0985CC0AC}" type="sibTrans" cxnId="{B849F6B7-8A57-4131-84FF-67BE1265D62E}">
      <dgm:prSet/>
      <dgm:spPr/>
      <dgm:t>
        <a:bodyPr/>
        <a:lstStyle/>
        <a:p>
          <a:endParaRPr lang="fi-FI"/>
        </a:p>
      </dgm:t>
    </dgm:pt>
    <dgm:pt modelId="{BC2465A0-DA4E-4B48-A5FD-78ABB004C30C}">
      <dgm:prSet phldrT="[Teksti]"/>
      <dgm:spPr/>
      <dgm:t>
        <a:bodyPr/>
        <a:lstStyle/>
        <a:p>
          <a:r>
            <a:rPr lang="fi-FI"/>
            <a:t>Toukokuu</a:t>
          </a:r>
        </a:p>
      </dgm:t>
    </dgm:pt>
    <dgm:pt modelId="{420C2DBF-74C8-44E0-BB87-D0F0B693971A}" type="parTrans" cxnId="{97511624-40D5-4515-AEE7-1C0A0192C1CE}">
      <dgm:prSet/>
      <dgm:spPr/>
      <dgm:t>
        <a:bodyPr/>
        <a:lstStyle/>
        <a:p>
          <a:endParaRPr lang="fi-FI"/>
        </a:p>
      </dgm:t>
    </dgm:pt>
    <dgm:pt modelId="{8306B8CC-9C22-4796-9FA4-C0755E3484FD}" type="sibTrans" cxnId="{97511624-40D5-4515-AEE7-1C0A0192C1CE}">
      <dgm:prSet/>
      <dgm:spPr/>
      <dgm:t>
        <a:bodyPr/>
        <a:lstStyle/>
        <a:p>
          <a:endParaRPr lang="fi-FI"/>
        </a:p>
      </dgm:t>
    </dgm:pt>
    <dgm:pt modelId="{9C1F7DDD-D33D-41CB-A36D-79DEECF92F3B}">
      <dgm:prSet phldrT="[Teksti]"/>
      <dgm:spPr/>
      <dgm:t>
        <a:bodyPr/>
        <a:lstStyle/>
        <a:p>
          <a:r>
            <a:rPr lang="fi-FI"/>
            <a:t>Kesäkuu</a:t>
          </a:r>
        </a:p>
      </dgm:t>
    </dgm:pt>
    <dgm:pt modelId="{837501D5-FD74-47DA-B6CF-8E6CABB80B91}" type="parTrans" cxnId="{1C192844-4CD4-45FB-B8F7-7B6BA2A01D92}">
      <dgm:prSet/>
      <dgm:spPr/>
      <dgm:t>
        <a:bodyPr/>
        <a:lstStyle/>
        <a:p>
          <a:endParaRPr lang="fi-FI"/>
        </a:p>
      </dgm:t>
    </dgm:pt>
    <dgm:pt modelId="{7F8CA3E9-2497-4991-BCD6-EB5F674A398A}" type="sibTrans" cxnId="{1C192844-4CD4-45FB-B8F7-7B6BA2A01D92}">
      <dgm:prSet/>
      <dgm:spPr/>
      <dgm:t>
        <a:bodyPr/>
        <a:lstStyle/>
        <a:p>
          <a:endParaRPr lang="fi-FI"/>
        </a:p>
      </dgm:t>
    </dgm:pt>
    <dgm:pt modelId="{F2814960-7F7A-4042-9992-BD6C8DD3C077}">
      <dgm:prSet phldrT="[Teksti]"/>
      <dgm:spPr/>
      <dgm:t>
        <a:bodyPr/>
        <a:lstStyle/>
        <a:p>
          <a:r>
            <a:rPr lang="fi-FI"/>
            <a:t>Heinäkuu</a:t>
          </a:r>
        </a:p>
      </dgm:t>
    </dgm:pt>
    <dgm:pt modelId="{1C2D9A88-64C5-4C1B-BE3B-226FD243E957}" type="parTrans" cxnId="{67751B80-4044-4304-AC5B-2249BA9A1B51}">
      <dgm:prSet/>
      <dgm:spPr/>
      <dgm:t>
        <a:bodyPr/>
        <a:lstStyle/>
        <a:p>
          <a:endParaRPr lang="fi-FI"/>
        </a:p>
      </dgm:t>
    </dgm:pt>
    <dgm:pt modelId="{D8CFDD6B-2992-4E35-9D03-2E0CC9C56642}" type="sibTrans" cxnId="{67751B80-4044-4304-AC5B-2249BA9A1B51}">
      <dgm:prSet/>
      <dgm:spPr/>
      <dgm:t>
        <a:bodyPr/>
        <a:lstStyle/>
        <a:p>
          <a:endParaRPr lang="fi-FI"/>
        </a:p>
      </dgm:t>
    </dgm:pt>
    <dgm:pt modelId="{EBBE0521-8C11-43B8-8291-2A08FA436BC1}" type="pres">
      <dgm:prSet presAssocID="{65B5C3AF-D720-48C7-95D2-212A37BB6AEA}" presName="linearFlow" presStyleCnt="0">
        <dgm:presLayoutVars>
          <dgm:dir/>
          <dgm:animLvl val="lvl"/>
          <dgm:resizeHandles/>
        </dgm:presLayoutVars>
      </dgm:prSet>
      <dgm:spPr/>
    </dgm:pt>
    <dgm:pt modelId="{EAE38250-3707-4104-8867-A191E56AF81A}" type="pres">
      <dgm:prSet presAssocID="{90D22851-EA51-4566-839A-EFA0DE8D9D66}" presName="compositeNode" presStyleCnt="0">
        <dgm:presLayoutVars>
          <dgm:bulletEnabled val="1"/>
        </dgm:presLayoutVars>
      </dgm:prSet>
      <dgm:spPr/>
    </dgm:pt>
    <dgm:pt modelId="{A3BCD237-532E-46FC-84A3-981EBCC170F6}" type="pres">
      <dgm:prSet presAssocID="{90D22851-EA51-4566-839A-EFA0DE8D9D66}" presName="image" presStyleLbl="fgImgPlace1" presStyleIdx="0" presStyleCnt="12"/>
      <dgm:spPr/>
    </dgm:pt>
    <dgm:pt modelId="{85EB947B-03AD-42E9-845A-A0DF966C2A59}" type="pres">
      <dgm:prSet presAssocID="{90D22851-EA51-4566-839A-EFA0DE8D9D66}" presName="childNode" presStyleLbl="node1" presStyleIdx="0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0E71C09B-3B62-4FBC-8AF0-876AC3241665}" type="pres">
      <dgm:prSet presAssocID="{90D22851-EA51-4566-839A-EFA0DE8D9D66}" presName="parentNode" presStyleLbl="revTx" presStyleIdx="0" presStyleCnt="12">
        <dgm:presLayoutVars>
          <dgm:chMax val="0"/>
          <dgm:bulletEnabled val="1"/>
        </dgm:presLayoutVars>
      </dgm:prSet>
      <dgm:spPr/>
    </dgm:pt>
    <dgm:pt modelId="{CA1EC43D-9B70-4BFB-81FE-9AE961E46ECC}" type="pres">
      <dgm:prSet presAssocID="{23E8CAF3-27C7-4A38-B53B-A198F19DBADC}" presName="sibTrans" presStyleCnt="0"/>
      <dgm:spPr/>
    </dgm:pt>
    <dgm:pt modelId="{BEEC9AAD-10B5-4D66-A4C5-E47C166E32A5}" type="pres">
      <dgm:prSet presAssocID="{F1AE9D24-EFF3-40BC-A211-41E0B749B076}" presName="compositeNode" presStyleCnt="0">
        <dgm:presLayoutVars>
          <dgm:bulletEnabled val="1"/>
        </dgm:presLayoutVars>
      </dgm:prSet>
      <dgm:spPr/>
    </dgm:pt>
    <dgm:pt modelId="{36152431-373E-4C53-B43E-23E22AFBF906}" type="pres">
      <dgm:prSet presAssocID="{F1AE9D24-EFF3-40BC-A211-41E0B749B076}" presName="image" presStyleLbl="fgImgPlace1" presStyleIdx="1" presStyleCnt="12"/>
      <dgm:spPr/>
    </dgm:pt>
    <dgm:pt modelId="{50F5C26A-A627-46BF-ADC3-FAB3720C71BF}" type="pres">
      <dgm:prSet presAssocID="{F1AE9D24-EFF3-40BC-A211-41E0B749B076}" presName="childNode" presStyleLbl="node1" presStyleIdx="1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491F7BFE-E51A-4369-A798-3392C603BA18}" type="pres">
      <dgm:prSet presAssocID="{F1AE9D24-EFF3-40BC-A211-41E0B749B076}" presName="parentNode" presStyleLbl="revTx" presStyleIdx="1" presStyleCnt="12">
        <dgm:presLayoutVars>
          <dgm:chMax val="0"/>
          <dgm:bulletEnabled val="1"/>
        </dgm:presLayoutVars>
      </dgm:prSet>
      <dgm:spPr/>
    </dgm:pt>
    <dgm:pt modelId="{E702834B-A0CE-4167-A5E3-AC04507E9888}" type="pres">
      <dgm:prSet presAssocID="{9316C2BB-5C8A-4BBF-980F-30788D67A82B}" presName="sibTrans" presStyleCnt="0"/>
      <dgm:spPr/>
    </dgm:pt>
    <dgm:pt modelId="{EB485F46-6FF5-4746-AE24-B7093DC24DFD}" type="pres">
      <dgm:prSet presAssocID="{A3EAE561-76A4-4DFE-803D-234C25508C19}" presName="compositeNode" presStyleCnt="0">
        <dgm:presLayoutVars>
          <dgm:bulletEnabled val="1"/>
        </dgm:presLayoutVars>
      </dgm:prSet>
      <dgm:spPr/>
    </dgm:pt>
    <dgm:pt modelId="{F34666A4-4E1A-4ADA-B924-DAC5C3D02355}" type="pres">
      <dgm:prSet presAssocID="{A3EAE561-76A4-4DFE-803D-234C25508C19}" presName="image" presStyleLbl="fgImgPlace1" presStyleIdx="2" presStyleCnt="12"/>
      <dgm:spPr/>
    </dgm:pt>
    <dgm:pt modelId="{D7D9F55C-FE96-496B-8A17-6BD3C9C56F0F}" type="pres">
      <dgm:prSet presAssocID="{A3EAE561-76A4-4DFE-803D-234C25508C19}" presName="childNode" presStyleLbl="node1" presStyleIdx="2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B14379B3-11B7-4463-A7E6-8E3D63944599}" type="pres">
      <dgm:prSet presAssocID="{A3EAE561-76A4-4DFE-803D-234C25508C19}" presName="parentNode" presStyleLbl="revTx" presStyleIdx="2" presStyleCnt="12">
        <dgm:presLayoutVars>
          <dgm:chMax val="0"/>
          <dgm:bulletEnabled val="1"/>
        </dgm:presLayoutVars>
      </dgm:prSet>
      <dgm:spPr/>
    </dgm:pt>
    <dgm:pt modelId="{8DEC4FB0-547D-4A2B-816E-E1B4C9BE4312}" type="pres">
      <dgm:prSet presAssocID="{7D556FAD-760E-480A-B8E9-387E2E982740}" presName="sibTrans" presStyleCnt="0"/>
      <dgm:spPr/>
    </dgm:pt>
    <dgm:pt modelId="{2966CD0C-83AE-4FFC-8A80-4C6CC9DA9AA8}" type="pres">
      <dgm:prSet presAssocID="{B1EE7182-167D-45B3-98F1-16FD6F0EADCD}" presName="compositeNode" presStyleCnt="0">
        <dgm:presLayoutVars>
          <dgm:bulletEnabled val="1"/>
        </dgm:presLayoutVars>
      </dgm:prSet>
      <dgm:spPr/>
    </dgm:pt>
    <dgm:pt modelId="{AF5F81E8-04B4-457F-8D82-3351BFC6EEDA}" type="pres">
      <dgm:prSet presAssocID="{B1EE7182-167D-45B3-98F1-16FD6F0EADCD}" presName="image" presStyleLbl="fgImgPlace1" presStyleIdx="3" presStyleCnt="12"/>
      <dgm:spPr/>
    </dgm:pt>
    <dgm:pt modelId="{01F9EE0F-6CE9-427F-944A-7E19B3D9DFF1}" type="pres">
      <dgm:prSet presAssocID="{B1EE7182-167D-45B3-98F1-16FD6F0EADCD}" presName="childNode" presStyleLbl="node1" presStyleIdx="3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1B1318FC-E01A-4138-A8E4-0DE150491059}" type="pres">
      <dgm:prSet presAssocID="{B1EE7182-167D-45B3-98F1-16FD6F0EADCD}" presName="parentNode" presStyleLbl="revTx" presStyleIdx="3" presStyleCnt="12">
        <dgm:presLayoutVars>
          <dgm:chMax val="0"/>
          <dgm:bulletEnabled val="1"/>
        </dgm:presLayoutVars>
      </dgm:prSet>
      <dgm:spPr/>
    </dgm:pt>
    <dgm:pt modelId="{F11BD09A-93D5-4396-8632-F58176BDB322}" type="pres">
      <dgm:prSet presAssocID="{AAB87772-2762-4E21-9489-E77D9CA1E078}" presName="sibTrans" presStyleCnt="0"/>
      <dgm:spPr/>
    </dgm:pt>
    <dgm:pt modelId="{3FFAC45A-DEAA-4B70-ABBB-C4D0405E6E03}" type="pres">
      <dgm:prSet presAssocID="{BCD0353D-DF6F-481B-89B0-F188FBF1EA46}" presName="compositeNode" presStyleCnt="0">
        <dgm:presLayoutVars>
          <dgm:bulletEnabled val="1"/>
        </dgm:presLayoutVars>
      </dgm:prSet>
      <dgm:spPr/>
    </dgm:pt>
    <dgm:pt modelId="{0147E698-97EC-41C5-A694-CA201EDF3162}" type="pres">
      <dgm:prSet presAssocID="{BCD0353D-DF6F-481B-89B0-F188FBF1EA46}" presName="image" presStyleLbl="fgImgPlace1" presStyleIdx="4" presStyleCnt="12"/>
      <dgm:spPr/>
    </dgm:pt>
    <dgm:pt modelId="{28042D56-B3A5-478C-A96E-529B7CB8CD36}" type="pres">
      <dgm:prSet presAssocID="{BCD0353D-DF6F-481B-89B0-F188FBF1EA46}" presName="childNode" presStyleLbl="node1" presStyleIdx="4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88558BBB-21EB-41D2-BF31-30372F81B52E}" type="pres">
      <dgm:prSet presAssocID="{BCD0353D-DF6F-481B-89B0-F188FBF1EA46}" presName="parentNode" presStyleLbl="revTx" presStyleIdx="4" presStyleCnt="12">
        <dgm:presLayoutVars>
          <dgm:chMax val="0"/>
          <dgm:bulletEnabled val="1"/>
        </dgm:presLayoutVars>
      </dgm:prSet>
      <dgm:spPr/>
    </dgm:pt>
    <dgm:pt modelId="{55A4EBEF-9971-4755-9908-C21D09041243}" type="pres">
      <dgm:prSet presAssocID="{5A67456E-8CBB-4783-862E-168B2FE304B8}" presName="sibTrans" presStyleCnt="0"/>
      <dgm:spPr/>
    </dgm:pt>
    <dgm:pt modelId="{2B8606E5-3BE4-4BF2-9D8B-44C70A02E49C}" type="pres">
      <dgm:prSet presAssocID="{7E001EAD-19EE-4F1D-AEAA-DD887EE3B90D}" presName="compositeNode" presStyleCnt="0">
        <dgm:presLayoutVars>
          <dgm:bulletEnabled val="1"/>
        </dgm:presLayoutVars>
      </dgm:prSet>
      <dgm:spPr/>
    </dgm:pt>
    <dgm:pt modelId="{05EA7039-794A-4572-9853-69DAA3CAB8B6}" type="pres">
      <dgm:prSet presAssocID="{7E001EAD-19EE-4F1D-AEAA-DD887EE3B90D}" presName="image" presStyleLbl="fgImgPlace1" presStyleIdx="5" presStyleCnt="12"/>
      <dgm:spPr/>
    </dgm:pt>
    <dgm:pt modelId="{28E23D1A-8B6F-4B1F-9FBB-39C3171CB19C}" type="pres">
      <dgm:prSet presAssocID="{7E001EAD-19EE-4F1D-AEAA-DD887EE3B90D}" presName="childNode" presStyleLbl="node1" presStyleIdx="5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2B8FFC93-FBE3-4EE8-A5D0-53FC10BFE639}" type="pres">
      <dgm:prSet presAssocID="{7E001EAD-19EE-4F1D-AEAA-DD887EE3B90D}" presName="parentNode" presStyleLbl="revTx" presStyleIdx="5" presStyleCnt="12">
        <dgm:presLayoutVars>
          <dgm:chMax val="0"/>
          <dgm:bulletEnabled val="1"/>
        </dgm:presLayoutVars>
      </dgm:prSet>
      <dgm:spPr/>
    </dgm:pt>
    <dgm:pt modelId="{E31A0D45-8C1A-4312-B521-865FF29F7EFC}" type="pres">
      <dgm:prSet presAssocID="{47DA9DB8-8457-474B-BAB7-A855514CF13C}" presName="sibTrans" presStyleCnt="0"/>
      <dgm:spPr/>
    </dgm:pt>
    <dgm:pt modelId="{7D92DE81-2A6D-446D-90A9-F16DD11C4BE2}" type="pres">
      <dgm:prSet presAssocID="{E4F37C90-F2E0-42ED-BAEA-70B58A70CD9F}" presName="compositeNode" presStyleCnt="0">
        <dgm:presLayoutVars>
          <dgm:bulletEnabled val="1"/>
        </dgm:presLayoutVars>
      </dgm:prSet>
      <dgm:spPr/>
    </dgm:pt>
    <dgm:pt modelId="{9928D344-1656-4067-B30B-E94DC967057C}" type="pres">
      <dgm:prSet presAssocID="{E4F37C90-F2E0-42ED-BAEA-70B58A70CD9F}" presName="image" presStyleLbl="fgImgPlace1" presStyleIdx="6" presStyleCnt="12"/>
      <dgm:spPr/>
    </dgm:pt>
    <dgm:pt modelId="{C881FA4A-440C-4852-BBEC-F2C7FFA9F8E6}" type="pres">
      <dgm:prSet presAssocID="{E4F37C90-F2E0-42ED-BAEA-70B58A70CD9F}" presName="childNode" presStyleLbl="node1" presStyleIdx="6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A10D5C36-A3BB-4526-A717-C9236246C966}" type="pres">
      <dgm:prSet presAssocID="{E4F37C90-F2E0-42ED-BAEA-70B58A70CD9F}" presName="parentNode" presStyleLbl="revTx" presStyleIdx="6" presStyleCnt="12">
        <dgm:presLayoutVars>
          <dgm:chMax val="0"/>
          <dgm:bulletEnabled val="1"/>
        </dgm:presLayoutVars>
      </dgm:prSet>
      <dgm:spPr/>
    </dgm:pt>
    <dgm:pt modelId="{B4D1637B-4EE7-4CAF-BD1B-39258785BF50}" type="pres">
      <dgm:prSet presAssocID="{C60F20AD-CBCB-4BD4-AAD3-2B4FE20EEA78}" presName="sibTrans" presStyleCnt="0"/>
      <dgm:spPr/>
    </dgm:pt>
    <dgm:pt modelId="{EBB8339D-2BEA-4AFC-9F0E-C412BDEC2542}" type="pres">
      <dgm:prSet presAssocID="{B781BEC0-20A1-4BF7-8F6C-AF987B4C7165}" presName="compositeNode" presStyleCnt="0">
        <dgm:presLayoutVars>
          <dgm:bulletEnabled val="1"/>
        </dgm:presLayoutVars>
      </dgm:prSet>
      <dgm:spPr/>
    </dgm:pt>
    <dgm:pt modelId="{753F59B4-AF65-453B-9841-6F77155ED363}" type="pres">
      <dgm:prSet presAssocID="{B781BEC0-20A1-4BF7-8F6C-AF987B4C7165}" presName="image" presStyleLbl="fgImgPlace1" presStyleIdx="7" presStyleCnt="12"/>
      <dgm:spPr/>
    </dgm:pt>
    <dgm:pt modelId="{B373A0B7-2A26-4753-BA95-0BB6CBEFEB90}" type="pres">
      <dgm:prSet presAssocID="{B781BEC0-20A1-4BF7-8F6C-AF987B4C7165}" presName="childNode" presStyleLbl="node1" presStyleIdx="7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83005F18-0F5D-4104-9589-1D37609B817E}" type="pres">
      <dgm:prSet presAssocID="{B781BEC0-20A1-4BF7-8F6C-AF987B4C7165}" presName="parentNode" presStyleLbl="revTx" presStyleIdx="7" presStyleCnt="12">
        <dgm:presLayoutVars>
          <dgm:chMax val="0"/>
          <dgm:bulletEnabled val="1"/>
        </dgm:presLayoutVars>
      </dgm:prSet>
      <dgm:spPr/>
    </dgm:pt>
    <dgm:pt modelId="{5EAFECC0-3373-4A28-9BE8-AFB59FDFF04D}" type="pres">
      <dgm:prSet presAssocID="{F01ED717-C56C-4F9E-915F-5CC0985CC0AC}" presName="sibTrans" presStyleCnt="0"/>
      <dgm:spPr/>
    </dgm:pt>
    <dgm:pt modelId="{BB815E79-22F0-44A3-81BE-0607D603C20C}" type="pres">
      <dgm:prSet presAssocID="{503588C8-DC48-4926-8C5F-B3349DED7672}" presName="compositeNode" presStyleCnt="0">
        <dgm:presLayoutVars>
          <dgm:bulletEnabled val="1"/>
        </dgm:presLayoutVars>
      </dgm:prSet>
      <dgm:spPr/>
    </dgm:pt>
    <dgm:pt modelId="{3CA239E1-373A-4EEA-AD74-4FAE51CB09CD}" type="pres">
      <dgm:prSet presAssocID="{503588C8-DC48-4926-8C5F-B3349DED7672}" presName="image" presStyleLbl="fgImgPlace1" presStyleIdx="8" presStyleCnt="12"/>
      <dgm:spPr/>
    </dgm:pt>
    <dgm:pt modelId="{C09DC6D2-F574-4E7D-B942-3185B0DF4EA1}" type="pres">
      <dgm:prSet presAssocID="{503588C8-DC48-4926-8C5F-B3349DED7672}" presName="childNode" presStyleLbl="node1" presStyleIdx="8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6EF2EE27-551C-46AD-B853-3A8AA0B67D25}" type="pres">
      <dgm:prSet presAssocID="{503588C8-DC48-4926-8C5F-B3349DED7672}" presName="parentNode" presStyleLbl="revTx" presStyleIdx="8" presStyleCnt="12">
        <dgm:presLayoutVars>
          <dgm:chMax val="0"/>
          <dgm:bulletEnabled val="1"/>
        </dgm:presLayoutVars>
      </dgm:prSet>
      <dgm:spPr/>
    </dgm:pt>
    <dgm:pt modelId="{47807349-FFFA-45F4-A2F7-272470BA95EE}" type="pres">
      <dgm:prSet presAssocID="{882F1904-5500-43B5-AEA7-080FB12DFCB3}" presName="sibTrans" presStyleCnt="0"/>
      <dgm:spPr/>
    </dgm:pt>
    <dgm:pt modelId="{05ED29C0-B93F-4BE2-AAA6-7C173F995A22}" type="pres">
      <dgm:prSet presAssocID="{BC2465A0-DA4E-4B48-A5FD-78ABB004C30C}" presName="compositeNode" presStyleCnt="0">
        <dgm:presLayoutVars>
          <dgm:bulletEnabled val="1"/>
        </dgm:presLayoutVars>
      </dgm:prSet>
      <dgm:spPr/>
    </dgm:pt>
    <dgm:pt modelId="{F39A3BAA-7385-4282-B317-455E9973F2FB}" type="pres">
      <dgm:prSet presAssocID="{BC2465A0-DA4E-4B48-A5FD-78ABB004C30C}" presName="image" presStyleLbl="fgImgPlace1" presStyleIdx="9" presStyleCnt="12"/>
      <dgm:spPr/>
    </dgm:pt>
    <dgm:pt modelId="{D34C7A27-AF7E-418E-8816-D7343A103FF1}" type="pres">
      <dgm:prSet presAssocID="{BC2465A0-DA4E-4B48-A5FD-78ABB004C30C}" presName="childNode" presStyleLbl="node1" presStyleIdx="9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D5A7DAF5-D2E0-4F4E-AB45-6288AC877366}" type="pres">
      <dgm:prSet presAssocID="{BC2465A0-DA4E-4B48-A5FD-78ABB004C30C}" presName="parentNode" presStyleLbl="revTx" presStyleIdx="9" presStyleCnt="12">
        <dgm:presLayoutVars>
          <dgm:chMax val="0"/>
          <dgm:bulletEnabled val="1"/>
        </dgm:presLayoutVars>
      </dgm:prSet>
      <dgm:spPr/>
    </dgm:pt>
    <dgm:pt modelId="{C93CFCBF-038B-4504-9D90-09AF9673C80C}" type="pres">
      <dgm:prSet presAssocID="{8306B8CC-9C22-4796-9FA4-C0755E3484FD}" presName="sibTrans" presStyleCnt="0"/>
      <dgm:spPr/>
    </dgm:pt>
    <dgm:pt modelId="{6602235C-F2CE-4483-8C93-357649C9AD9B}" type="pres">
      <dgm:prSet presAssocID="{9C1F7DDD-D33D-41CB-A36D-79DEECF92F3B}" presName="compositeNode" presStyleCnt="0">
        <dgm:presLayoutVars>
          <dgm:bulletEnabled val="1"/>
        </dgm:presLayoutVars>
      </dgm:prSet>
      <dgm:spPr/>
    </dgm:pt>
    <dgm:pt modelId="{B35069DC-C1BF-4171-A683-09A16D261819}" type="pres">
      <dgm:prSet presAssocID="{9C1F7DDD-D33D-41CB-A36D-79DEECF92F3B}" presName="image" presStyleLbl="fgImgPlace1" presStyleIdx="10" presStyleCnt="12"/>
      <dgm:spPr/>
    </dgm:pt>
    <dgm:pt modelId="{BF95B3A8-9099-4E67-8F9C-F97352C69B0F}" type="pres">
      <dgm:prSet presAssocID="{9C1F7DDD-D33D-41CB-A36D-79DEECF92F3B}" presName="childNode" presStyleLbl="node1" presStyleIdx="10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B50DBE84-F513-4CE4-8588-D58A630437F4}" type="pres">
      <dgm:prSet presAssocID="{9C1F7DDD-D33D-41CB-A36D-79DEECF92F3B}" presName="parentNode" presStyleLbl="revTx" presStyleIdx="10" presStyleCnt="12">
        <dgm:presLayoutVars>
          <dgm:chMax val="0"/>
          <dgm:bulletEnabled val="1"/>
        </dgm:presLayoutVars>
      </dgm:prSet>
      <dgm:spPr/>
    </dgm:pt>
    <dgm:pt modelId="{A7D4E770-4378-4BA6-B18B-3854D157F8BE}" type="pres">
      <dgm:prSet presAssocID="{7F8CA3E9-2497-4991-BCD6-EB5F674A398A}" presName="sibTrans" presStyleCnt="0"/>
      <dgm:spPr/>
    </dgm:pt>
    <dgm:pt modelId="{E923BB47-3B42-4785-8BCA-26764FF96212}" type="pres">
      <dgm:prSet presAssocID="{F2814960-7F7A-4042-9992-BD6C8DD3C077}" presName="compositeNode" presStyleCnt="0">
        <dgm:presLayoutVars>
          <dgm:bulletEnabled val="1"/>
        </dgm:presLayoutVars>
      </dgm:prSet>
      <dgm:spPr/>
    </dgm:pt>
    <dgm:pt modelId="{6B6F6515-B350-4647-B20B-9295E0F630E9}" type="pres">
      <dgm:prSet presAssocID="{F2814960-7F7A-4042-9992-BD6C8DD3C077}" presName="image" presStyleLbl="fgImgPlace1" presStyleIdx="11" presStyleCnt="12"/>
      <dgm:spPr/>
    </dgm:pt>
    <dgm:pt modelId="{3B1CEC22-3DF8-409F-B7D8-C76FE663892B}" type="pres">
      <dgm:prSet presAssocID="{F2814960-7F7A-4042-9992-BD6C8DD3C077}" presName="childNode" presStyleLbl="node1" presStyleIdx="11" presStyleCnt="12">
        <dgm:presLayoutVars>
          <dgm:bulletEnabled val="1"/>
        </dgm:presLayoutVars>
      </dgm:prSet>
      <dgm:spPr>
        <a:solidFill>
          <a:srgbClr val="397368"/>
        </a:solidFill>
      </dgm:spPr>
    </dgm:pt>
    <dgm:pt modelId="{5609CBB6-1965-497F-94E4-AA2D6CC59956}" type="pres">
      <dgm:prSet presAssocID="{F2814960-7F7A-4042-9992-BD6C8DD3C077}" presName="parentNode" presStyleLbl="revTx" presStyleIdx="11" presStyleCnt="12">
        <dgm:presLayoutVars>
          <dgm:chMax val="0"/>
          <dgm:bulletEnabled val="1"/>
        </dgm:presLayoutVars>
      </dgm:prSet>
      <dgm:spPr/>
    </dgm:pt>
  </dgm:ptLst>
  <dgm:cxnLst>
    <dgm:cxn modelId="{A247D307-7345-46D4-BB15-BE678009515A}" type="presOf" srcId="{E4F37C90-F2E0-42ED-BAEA-70B58A70CD9F}" destId="{A10D5C36-A3BB-4526-A717-C9236246C966}" srcOrd="0" destOrd="0" presId="urn:microsoft.com/office/officeart/2005/8/layout/hList2"/>
    <dgm:cxn modelId="{89253308-7C09-40C0-8392-744297CCDC95}" type="presOf" srcId="{F2814960-7F7A-4042-9992-BD6C8DD3C077}" destId="{5609CBB6-1965-497F-94E4-AA2D6CC59956}" srcOrd="0" destOrd="0" presId="urn:microsoft.com/office/officeart/2005/8/layout/hList2"/>
    <dgm:cxn modelId="{21E8191C-87DD-486F-8BD2-44AC38BF5814}" srcId="{65B5C3AF-D720-48C7-95D2-212A37BB6AEA}" destId="{A3EAE561-76A4-4DFE-803D-234C25508C19}" srcOrd="2" destOrd="0" parTransId="{D9CFC078-07FC-4632-9E7F-6E9555F9AF58}" sibTransId="{7D556FAD-760E-480A-B8E9-387E2E982740}"/>
    <dgm:cxn modelId="{226A9121-95E2-47A4-A1A2-255E93603B8A}" type="presOf" srcId="{7E001EAD-19EE-4F1D-AEAA-DD887EE3B90D}" destId="{2B8FFC93-FBE3-4EE8-A5D0-53FC10BFE639}" srcOrd="0" destOrd="0" presId="urn:microsoft.com/office/officeart/2005/8/layout/hList2"/>
    <dgm:cxn modelId="{97511624-40D5-4515-AEE7-1C0A0192C1CE}" srcId="{65B5C3AF-D720-48C7-95D2-212A37BB6AEA}" destId="{BC2465A0-DA4E-4B48-A5FD-78ABB004C30C}" srcOrd="9" destOrd="0" parTransId="{420C2DBF-74C8-44E0-BB87-D0F0B693971A}" sibTransId="{8306B8CC-9C22-4796-9FA4-C0755E3484FD}"/>
    <dgm:cxn modelId="{B6B9EE36-3A85-497E-AFDC-9EA0DE10604F}" type="presOf" srcId="{90D22851-EA51-4566-839A-EFA0DE8D9D66}" destId="{0E71C09B-3B62-4FBC-8AF0-876AC3241665}" srcOrd="0" destOrd="0" presId="urn:microsoft.com/office/officeart/2005/8/layout/hList2"/>
    <dgm:cxn modelId="{8D7FEA60-45C3-441E-A2F7-CCBA754487DD}" srcId="{65B5C3AF-D720-48C7-95D2-212A37BB6AEA}" destId="{E4F37C90-F2E0-42ED-BAEA-70B58A70CD9F}" srcOrd="6" destOrd="0" parTransId="{B7901F7E-2DA5-47B8-83EB-8444F0382B8E}" sibTransId="{C60F20AD-CBCB-4BD4-AAD3-2B4FE20EEA78}"/>
    <dgm:cxn modelId="{1C192844-4CD4-45FB-B8F7-7B6BA2A01D92}" srcId="{65B5C3AF-D720-48C7-95D2-212A37BB6AEA}" destId="{9C1F7DDD-D33D-41CB-A36D-79DEECF92F3B}" srcOrd="10" destOrd="0" parTransId="{837501D5-FD74-47DA-B6CF-8E6CABB80B91}" sibTransId="{7F8CA3E9-2497-4991-BCD6-EB5F674A398A}"/>
    <dgm:cxn modelId="{02935749-1638-4EA0-A6A9-3D765161D94F}" type="presOf" srcId="{503588C8-DC48-4926-8C5F-B3349DED7672}" destId="{6EF2EE27-551C-46AD-B853-3A8AA0B67D25}" srcOrd="0" destOrd="0" presId="urn:microsoft.com/office/officeart/2005/8/layout/hList2"/>
    <dgm:cxn modelId="{BB3B8F74-EC71-44FE-AE43-B12B3FCF6882}" type="presOf" srcId="{65B5C3AF-D720-48C7-95D2-212A37BB6AEA}" destId="{EBBE0521-8C11-43B8-8291-2A08FA436BC1}" srcOrd="0" destOrd="0" presId="urn:microsoft.com/office/officeart/2005/8/layout/hList2"/>
    <dgm:cxn modelId="{5AC9D558-DF23-4C56-97AC-80210370C5EF}" type="presOf" srcId="{9C1F7DDD-D33D-41CB-A36D-79DEECF92F3B}" destId="{B50DBE84-F513-4CE4-8588-D58A630437F4}" srcOrd="0" destOrd="0" presId="urn:microsoft.com/office/officeart/2005/8/layout/hList2"/>
    <dgm:cxn modelId="{97A9CA59-13E2-44E0-A1BF-3EC79E62D239}" srcId="{65B5C3AF-D720-48C7-95D2-212A37BB6AEA}" destId="{7E001EAD-19EE-4F1D-AEAA-DD887EE3B90D}" srcOrd="5" destOrd="0" parTransId="{C1845D1F-D5F5-4F28-85C8-DEA133B31BE4}" sibTransId="{47DA9DB8-8457-474B-BAB7-A855514CF13C}"/>
    <dgm:cxn modelId="{67751B80-4044-4304-AC5B-2249BA9A1B51}" srcId="{65B5C3AF-D720-48C7-95D2-212A37BB6AEA}" destId="{F2814960-7F7A-4042-9992-BD6C8DD3C077}" srcOrd="11" destOrd="0" parTransId="{1C2D9A88-64C5-4C1B-BE3B-226FD243E957}" sibTransId="{D8CFDD6B-2992-4E35-9D03-2E0CC9C56642}"/>
    <dgm:cxn modelId="{C50EF08E-3948-4881-998D-7B59F7D7FADC}" type="presOf" srcId="{F1AE9D24-EFF3-40BC-A211-41E0B749B076}" destId="{491F7BFE-E51A-4369-A798-3392C603BA18}" srcOrd="0" destOrd="0" presId="urn:microsoft.com/office/officeart/2005/8/layout/hList2"/>
    <dgm:cxn modelId="{B1070992-0E90-43D8-82BC-88C71AA1AD11}" srcId="{65B5C3AF-D720-48C7-95D2-212A37BB6AEA}" destId="{BCD0353D-DF6F-481B-89B0-F188FBF1EA46}" srcOrd="4" destOrd="0" parTransId="{772FF076-F602-469A-869F-4DB3EF0DC85E}" sibTransId="{5A67456E-8CBB-4783-862E-168B2FE304B8}"/>
    <dgm:cxn modelId="{A94D169E-73F4-45A0-8B2B-59DE86BC3E50}" type="presOf" srcId="{BCD0353D-DF6F-481B-89B0-F188FBF1EA46}" destId="{88558BBB-21EB-41D2-BF31-30372F81B52E}" srcOrd="0" destOrd="0" presId="urn:microsoft.com/office/officeart/2005/8/layout/hList2"/>
    <dgm:cxn modelId="{1091DDB1-D9AE-4336-BA22-3D8582479184}" srcId="{65B5C3AF-D720-48C7-95D2-212A37BB6AEA}" destId="{90D22851-EA51-4566-839A-EFA0DE8D9D66}" srcOrd="0" destOrd="0" parTransId="{5CED9544-C7DE-4721-BBEF-F0BEAE2EBB9C}" sibTransId="{23E8CAF3-27C7-4A38-B53B-A198F19DBADC}"/>
    <dgm:cxn modelId="{B849F6B7-8A57-4131-84FF-67BE1265D62E}" srcId="{65B5C3AF-D720-48C7-95D2-212A37BB6AEA}" destId="{B781BEC0-20A1-4BF7-8F6C-AF987B4C7165}" srcOrd="7" destOrd="0" parTransId="{81C9D9EA-B2D3-461D-9DBF-70A6F1825142}" sibTransId="{F01ED717-C56C-4F9E-915F-5CC0985CC0AC}"/>
    <dgm:cxn modelId="{F205DABC-08AC-4984-8BFE-60E04E192C48}" type="presOf" srcId="{A3EAE561-76A4-4DFE-803D-234C25508C19}" destId="{B14379B3-11B7-4463-A7E6-8E3D63944599}" srcOrd="0" destOrd="0" presId="urn:microsoft.com/office/officeart/2005/8/layout/hList2"/>
    <dgm:cxn modelId="{9B9AD7C2-3CB2-4B6E-8204-57CAC6ED81B8}" type="presOf" srcId="{B781BEC0-20A1-4BF7-8F6C-AF987B4C7165}" destId="{83005F18-0F5D-4104-9589-1D37609B817E}" srcOrd="0" destOrd="0" presId="urn:microsoft.com/office/officeart/2005/8/layout/hList2"/>
    <dgm:cxn modelId="{8829CEC6-E5DE-4EA5-A74B-396426A11180}" srcId="{65B5C3AF-D720-48C7-95D2-212A37BB6AEA}" destId="{F1AE9D24-EFF3-40BC-A211-41E0B749B076}" srcOrd="1" destOrd="0" parTransId="{22908AED-D239-4A64-832C-F0577CA38794}" sibTransId="{9316C2BB-5C8A-4BBF-980F-30788D67A82B}"/>
    <dgm:cxn modelId="{43C3F0C7-CAA2-4AA9-B120-BDA1786043EF}" srcId="{65B5C3AF-D720-48C7-95D2-212A37BB6AEA}" destId="{B1EE7182-167D-45B3-98F1-16FD6F0EADCD}" srcOrd="3" destOrd="0" parTransId="{0AB674EE-B00F-403C-9443-8B94ED2914FB}" sibTransId="{AAB87772-2762-4E21-9489-E77D9CA1E078}"/>
    <dgm:cxn modelId="{AAE86BE1-9494-401A-889C-DC48E731F3D5}" type="presOf" srcId="{B1EE7182-167D-45B3-98F1-16FD6F0EADCD}" destId="{1B1318FC-E01A-4138-A8E4-0DE150491059}" srcOrd="0" destOrd="0" presId="urn:microsoft.com/office/officeart/2005/8/layout/hList2"/>
    <dgm:cxn modelId="{42F322E2-E2E6-42F2-83E2-F3615AE86C29}" type="presOf" srcId="{BC2465A0-DA4E-4B48-A5FD-78ABB004C30C}" destId="{D5A7DAF5-D2E0-4F4E-AB45-6288AC877366}" srcOrd="0" destOrd="0" presId="urn:microsoft.com/office/officeart/2005/8/layout/hList2"/>
    <dgm:cxn modelId="{3D9803F2-CC0E-423D-8335-A30E42B23C92}" srcId="{65B5C3AF-D720-48C7-95D2-212A37BB6AEA}" destId="{503588C8-DC48-4926-8C5F-B3349DED7672}" srcOrd="8" destOrd="0" parTransId="{9F46FA83-545E-4940-BD7E-091CEEFC8CB5}" sibTransId="{882F1904-5500-43B5-AEA7-080FB12DFCB3}"/>
    <dgm:cxn modelId="{B2191411-482F-49FB-8EB8-3F99A19D0F0E}" type="presParOf" srcId="{EBBE0521-8C11-43B8-8291-2A08FA436BC1}" destId="{EAE38250-3707-4104-8867-A191E56AF81A}" srcOrd="0" destOrd="0" presId="urn:microsoft.com/office/officeart/2005/8/layout/hList2"/>
    <dgm:cxn modelId="{D7C72C65-48AA-427B-BF5C-AC7A4A2DE686}" type="presParOf" srcId="{EAE38250-3707-4104-8867-A191E56AF81A}" destId="{A3BCD237-532E-46FC-84A3-981EBCC170F6}" srcOrd="0" destOrd="0" presId="urn:microsoft.com/office/officeart/2005/8/layout/hList2"/>
    <dgm:cxn modelId="{9DEEFA3C-DED8-4222-8B6A-DA23EDA04C1D}" type="presParOf" srcId="{EAE38250-3707-4104-8867-A191E56AF81A}" destId="{85EB947B-03AD-42E9-845A-A0DF966C2A59}" srcOrd="1" destOrd="0" presId="urn:microsoft.com/office/officeart/2005/8/layout/hList2"/>
    <dgm:cxn modelId="{A3C9130B-8E2F-49CF-9E89-EB503C0EC326}" type="presParOf" srcId="{EAE38250-3707-4104-8867-A191E56AF81A}" destId="{0E71C09B-3B62-4FBC-8AF0-876AC3241665}" srcOrd="2" destOrd="0" presId="urn:microsoft.com/office/officeart/2005/8/layout/hList2"/>
    <dgm:cxn modelId="{DB26DAE7-81E8-4606-86B8-A46EC759618E}" type="presParOf" srcId="{EBBE0521-8C11-43B8-8291-2A08FA436BC1}" destId="{CA1EC43D-9B70-4BFB-81FE-9AE961E46ECC}" srcOrd="1" destOrd="0" presId="urn:microsoft.com/office/officeart/2005/8/layout/hList2"/>
    <dgm:cxn modelId="{9AB135D1-069B-41EB-B064-35AFFE78E93C}" type="presParOf" srcId="{EBBE0521-8C11-43B8-8291-2A08FA436BC1}" destId="{BEEC9AAD-10B5-4D66-A4C5-E47C166E32A5}" srcOrd="2" destOrd="0" presId="urn:microsoft.com/office/officeart/2005/8/layout/hList2"/>
    <dgm:cxn modelId="{243001AF-7656-4BF2-B00F-5FA8CD233DAD}" type="presParOf" srcId="{BEEC9AAD-10B5-4D66-A4C5-E47C166E32A5}" destId="{36152431-373E-4C53-B43E-23E22AFBF906}" srcOrd="0" destOrd="0" presId="urn:microsoft.com/office/officeart/2005/8/layout/hList2"/>
    <dgm:cxn modelId="{E4053BE2-3F75-426D-B2E7-34CB212354A5}" type="presParOf" srcId="{BEEC9AAD-10B5-4D66-A4C5-E47C166E32A5}" destId="{50F5C26A-A627-46BF-ADC3-FAB3720C71BF}" srcOrd="1" destOrd="0" presId="urn:microsoft.com/office/officeart/2005/8/layout/hList2"/>
    <dgm:cxn modelId="{5272E405-A166-4EB3-967A-47FADBF39D07}" type="presParOf" srcId="{BEEC9AAD-10B5-4D66-A4C5-E47C166E32A5}" destId="{491F7BFE-E51A-4369-A798-3392C603BA18}" srcOrd="2" destOrd="0" presId="urn:microsoft.com/office/officeart/2005/8/layout/hList2"/>
    <dgm:cxn modelId="{E82B12C7-C1EB-4B74-ACF5-818DF02B36AA}" type="presParOf" srcId="{EBBE0521-8C11-43B8-8291-2A08FA436BC1}" destId="{E702834B-A0CE-4167-A5E3-AC04507E9888}" srcOrd="3" destOrd="0" presId="urn:microsoft.com/office/officeart/2005/8/layout/hList2"/>
    <dgm:cxn modelId="{A44CC0C0-99E6-4A50-A035-A4879BE2A0A1}" type="presParOf" srcId="{EBBE0521-8C11-43B8-8291-2A08FA436BC1}" destId="{EB485F46-6FF5-4746-AE24-B7093DC24DFD}" srcOrd="4" destOrd="0" presId="urn:microsoft.com/office/officeart/2005/8/layout/hList2"/>
    <dgm:cxn modelId="{076DD3C6-4152-4185-806B-F2D75A4E0FD7}" type="presParOf" srcId="{EB485F46-6FF5-4746-AE24-B7093DC24DFD}" destId="{F34666A4-4E1A-4ADA-B924-DAC5C3D02355}" srcOrd="0" destOrd="0" presId="urn:microsoft.com/office/officeart/2005/8/layout/hList2"/>
    <dgm:cxn modelId="{8B22C7B4-34E3-45B7-B13B-890F35C03117}" type="presParOf" srcId="{EB485F46-6FF5-4746-AE24-B7093DC24DFD}" destId="{D7D9F55C-FE96-496B-8A17-6BD3C9C56F0F}" srcOrd="1" destOrd="0" presId="urn:microsoft.com/office/officeart/2005/8/layout/hList2"/>
    <dgm:cxn modelId="{F10DF8E6-B839-4C3A-A9B1-BE26B519C5B8}" type="presParOf" srcId="{EB485F46-6FF5-4746-AE24-B7093DC24DFD}" destId="{B14379B3-11B7-4463-A7E6-8E3D63944599}" srcOrd="2" destOrd="0" presId="urn:microsoft.com/office/officeart/2005/8/layout/hList2"/>
    <dgm:cxn modelId="{BD4ECB05-85D6-4E93-9AF0-46D861C3D154}" type="presParOf" srcId="{EBBE0521-8C11-43B8-8291-2A08FA436BC1}" destId="{8DEC4FB0-547D-4A2B-816E-E1B4C9BE4312}" srcOrd="5" destOrd="0" presId="urn:microsoft.com/office/officeart/2005/8/layout/hList2"/>
    <dgm:cxn modelId="{BC178C23-5488-4CDB-AC73-726A2A8D6DB3}" type="presParOf" srcId="{EBBE0521-8C11-43B8-8291-2A08FA436BC1}" destId="{2966CD0C-83AE-4FFC-8A80-4C6CC9DA9AA8}" srcOrd="6" destOrd="0" presId="urn:microsoft.com/office/officeart/2005/8/layout/hList2"/>
    <dgm:cxn modelId="{988DCA02-3854-4210-A9B5-B9518D40370C}" type="presParOf" srcId="{2966CD0C-83AE-4FFC-8A80-4C6CC9DA9AA8}" destId="{AF5F81E8-04B4-457F-8D82-3351BFC6EEDA}" srcOrd="0" destOrd="0" presId="urn:microsoft.com/office/officeart/2005/8/layout/hList2"/>
    <dgm:cxn modelId="{EF39B42B-3E44-4107-9E15-2704654BAB66}" type="presParOf" srcId="{2966CD0C-83AE-4FFC-8A80-4C6CC9DA9AA8}" destId="{01F9EE0F-6CE9-427F-944A-7E19B3D9DFF1}" srcOrd="1" destOrd="0" presId="urn:microsoft.com/office/officeart/2005/8/layout/hList2"/>
    <dgm:cxn modelId="{B5B613BE-12CA-4D54-83DE-977D310E4C7D}" type="presParOf" srcId="{2966CD0C-83AE-4FFC-8A80-4C6CC9DA9AA8}" destId="{1B1318FC-E01A-4138-A8E4-0DE150491059}" srcOrd="2" destOrd="0" presId="urn:microsoft.com/office/officeart/2005/8/layout/hList2"/>
    <dgm:cxn modelId="{41CBCB65-4979-49DA-B9F2-646B04235A19}" type="presParOf" srcId="{EBBE0521-8C11-43B8-8291-2A08FA436BC1}" destId="{F11BD09A-93D5-4396-8632-F58176BDB322}" srcOrd="7" destOrd="0" presId="urn:microsoft.com/office/officeart/2005/8/layout/hList2"/>
    <dgm:cxn modelId="{E11A8AF6-C6B0-45CA-8B5B-F5124DE8A759}" type="presParOf" srcId="{EBBE0521-8C11-43B8-8291-2A08FA436BC1}" destId="{3FFAC45A-DEAA-4B70-ABBB-C4D0405E6E03}" srcOrd="8" destOrd="0" presId="urn:microsoft.com/office/officeart/2005/8/layout/hList2"/>
    <dgm:cxn modelId="{5A4F4718-0453-4F5D-B1C0-1FF8799F15D4}" type="presParOf" srcId="{3FFAC45A-DEAA-4B70-ABBB-C4D0405E6E03}" destId="{0147E698-97EC-41C5-A694-CA201EDF3162}" srcOrd="0" destOrd="0" presId="urn:microsoft.com/office/officeart/2005/8/layout/hList2"/>
    <dgm:cxn modelId="{D9BA8791-4369-4643-87F4-0A5995A892AB}" type="presParOf" srcId="{3FFAC45A-DEAA-4B70-ABBB-C4D0405E6E03}" destId="{28042D56-B3A5-478C-A96E-529B7CB8CD36}" srcOrd="1" destOrd="0" presId="urn:microsoft.com/office/officeart/2005/8/layout/hList2"/>
    <dgm:cxn modelId="{A04B9738-13FF-4A5A-BAA1-035D33F2197E}" type="presParOf" srcId="{3FFAC45A-DEAA-4B70-ABBB-C4D0405E6E03}" destId="{88558BBB-21EB-41D2-BF31-30372F81B52E}" srcOrd="2" destOrd="0" presId="urn:microsoft.com/office/officeart/2005/8/layout/hList2"/>
    <dgm:cxn modelId="{8C72BC0E-51D0-4E19-ABDB-F5D0CA6B907F}" type="presParOf" srcId="{EBBE0521-8C11-43B8-8291-2A08FA436BC1}" destId="{55A4EBEF-9971-4755-9908-C21D09041243}" srcOrd="9" destOrd="0" presId="urn:microsoft.com/office/officeart/2005/8/layout/hList2"/>
    <dgm:cxn modelId="{1990F518-434D-4766-860F-8347271D008F}" type="presParOf" srcId="{EBBE0521-8C11-43B8-8291-2A08FA436BC1}" destId="{2B8606E5-3BE4-4BF2-9D8B-44C70A02E49C}" srcOrd="10" destOrd="0" presId="urn:microsoft.com/office/officeart/2005/8/layout/hList2"/>
    <dgm:cxn modelId="{B14AA5D8-39CB-43B6-B5E2-127DD5090C5D}" type="presParOf" srcId="{2B8606E5-3BE4-4BF2-9D8B-44C70A02E49C}" destId="{05EA7039-794A-4572-9853-69DAA3CAB8B6}" srcOrd="0" destOrd="0" presId="urn:microsoft.com/office/officeart/2005/8/layout/hList2"/>
    <dgm:cxn modelId="{3819F2F6-F14B-4428-A91D-0F8FDF3B0017}" type="presParOf" srcId="{2B8606E5-3BE4-4BF2-9D8B-44C70A02E49C}" destId="{28E23D1A-8B6F-4B1F-9FBB-39C3171CB19C}" srcOrd="1" destOrd="0" presId="urn:microsoft.com/office/officeart/2005/8/layout/hList2"/>
    <dgm:cxn modelId="{73284EEA-CF82-4BC0-9248-2915377A3784}" type="presParOf" srcId="{2B8606E5-3BE4-4BF2-9D8B-44C70A02E49C}" destId="{2B8FFC93-FBE3-4EE8-A5D0-53FC10BFE639}" srcOrd="2" destOrd="0" presId="urn:microsoft.com/office/officeart/2005/8/layout/hList2"/>
    <dgm:cxn modelId="{FAB5B252-B7EA-4325-B8F2-7398AEEDADE4}" type="presParOf" srcId="{EBBE0521-8C11-43B8-8291-2A08FA436BC1}" destId="{E31A0D45-8C1A-4312-B521-865FF29F7EFC}" srcOrd="11" destOrd="0" presId="urn:microsoft.com/office/officeart/2005/8/layout/hList2"/>
    <dgm:cxn modelId="{CD94B77D-3606-43BD-95D3-82A65E68A706}" type="presParOf" srcId="{EBBE0521-8C11-43B8-8291-2A08FA436BC1}" destId="{7D92DE81-2A6D-446D-90A9-F16DD11C4BE2}" srcOrd="12" destOrd="0" presId="urn:microsoft.com/office/officeart/2005/8/layout/hList2"/>
    <dgm:cxn modelId="{BDFBED4E-EB82-48C0-A31F-CF040018D193}" type="presParOf" srcId="{7D92DE81-2A6D-446D-90A9-F16DD11C4BE2}" destId="{9928D344-1656-4067-B30B-E94DC967057C}" srcOrd="0" destOrd="0" presId="urn:microsoft.com/office/officeart/2005/8/layout/hList2"/>
    <dgm:cxn modelId="{9E918913-829B-4CBB-AD20-62808740F59E}" type="presParOf" srcId="{7D92DE81-2A6D-446D-90A9-F16DD11C4BE2}" destId="{C881FA4A-440C-4852-BBEC-F2C7FFA9F8E6}" srcOrd="1" destOrd="0" presId="urn:microsoft.com/office/officeart/2005/8/layout/hList2"/>
    <dgm:cxn modelId="{4A37B28E-CC4B-49E1-94C2-35060C8C0FC2}" type="presParOf" srcId="{7D92DE81-2A6D-446D-90A9-F16DD11C4BE2}" destId="{A10D5C36-A3BB-4526-A717-C9236246C966}" srcOrd="2" destOrd="0" presId="urn:microsoft.com/office/officeart/2005/8/layout/hList2"/>
    <dgm:cxn modelId="{08A85A19-AB98-483B-A9F6-D99FE0C52A72}" type="presParOf" srcId="{EBBE0521-8C11-43B8-8291-2A08FA436BC1}" destId="{B4D1637B-4EE7-4CAF-BD1B-39258785BF50}" srcOrd="13" destOrd="0" presId="urn:microsoft.com/office/officeart/2005/8/layout/hList2"/>
    <dgm:cxn modelId="{C9160E0F-C704-4A08-B98D-68B875A53C01}" type="presParOf" srcId="{EBBE0521-8C11-43B8-8291-2A08FA436BC1}" destId="{EBB8339D-2BEA-4AFC-9F0E-C412BDEC2542}" srcOrd="14" destOrd="0" presId="urn:microsoft.com/office/officeart/2005/8/layout/hList2"/>
    <dgm:cxn modelId="{D18EDEBB-6837-4078-AC4E-96C65E366BB7}" type="presParOf" srcId="{EBB8339D-2BEA-4AFC-9F0E-C412BDEC2542}" destId="{753F59B4-AF65-453B-9841-6F77155ED363}" srcOrd="0" destOrd="0" presId="urn:microsoft.com/office/officeart/2005/8/layout/hList2"/>
    <dgm:cxn modelId="{7A1FA251-97FB-4EBB-9D36-098D028E1A1B}" type="presParOf" srcId="{EBB8339D-2BEA-4AFC-9F0E-C412BDEC2542}" destId="{B373A0B7-2A26-4753-BA95-0BB6CBEFEB90}" srcOrd="1" destOrd="0" presId="urn:microsoft.com/office/officeart/2005/8/layout/hList2"/>
    <dgm:cxn modelId="{E15382F7-4802-4E2B-AD91-856589F0CFE4}" type="presParOf" srcId="{EBB8339D-2BEA-4AFC-9F0E-C412BDEC2542}" destId="{83005F18-0F5D-4104-9589-1D37609B817E}" srcOrd="2" destOrd="0" presId="urn:microsoft.com/office/officeart/2005/8/layout/hList2"/>
    <dgm:cxn modelId="{81AF79CE-A0C4-4EC6-BF80-AE3D130F7BE9}" type="presParOf" srcId="{EBBE0521-8C11-43B8-8291-2A08FA436BC1}" destId="{5EAFECC0-3373-4A28-9BE8-AFB59FDFF04D}" srcOrd="15" destOrd="0" presId="urn:microsoft.com/office/officeart/2005/8/layout/hList2"/>
    <dgm:cxn modelId="{CFD6767C-39CA-4B30-A3CA-B92ADF121029}" type="presParOf" srcId="{EBBE0521-8C11-43B8-8291-2A08FA436BC1}" destId="{BB815E79-22F0-44A3-81BE-0607D603C20C}" srcOrd="16" destOrd="0" presId="urn:microsoft.com/office/officeart/2005/8/layout/hList2"/>
    <dgm:cxn modelId="{AF48BEAA-5AF1-4027-B962-3E7918B9D12D}" type="presParOf" srcId="{BB815E79-22F0-44A3-81BE-0607D603C20C}" destId="{3CA239E1-373A-4EEA-AD74-4FAE51CB09CD}" srcOrd="0" destOrd="0" presId="urn:microsoft.com/office/officeart/2005/8/layout/hList2"/>
    <dgm:cxn modelId="{32213877-8DC5-4921-842B-D2683B0623DE}" type="presParOf" srcId="{BB815E79-22F0-44A3-81BE-0607D603C20C}" destId="{C09DC6D2-F574-4E7D-B942-3185B0DF4EA1}" srcOrd="1" destOrd="0" presId="urn:microsoft.com/office/officeart/2005/8/layout/hList2"/>
    <dgm:cxn modelId="{7978A315-B426-4BA7-93E4-1140AEBB07F5}" type="presParOf" srcId="{BB815E79-22F0-44A3-81BE-0607D603C20C}" destId="{6EF2EE27-551C-46AD-B853-3A8AA0B67D25}" srcOrd="2" destOrd="0" presId="urn:microsoft.com/office/officeart/2005/8/layout/hList2"/>
    <dgm:cxn modelId="{36B5FA72-9588-4FC2-9D1A-C7D527FE0B7B}" type="presParOf" srcId="{EBBE0521-8C11-43B8-8291-2A08FA436BC1}" destId="{47807349-FFFA-45F4-A2F7-272470BA95EE}" srcOrd="17" destOrd="0" presId="urn:microsoft.com/office/officeart/2005/8/layout/hList2"/>
    <dgm:cxn modelId="{68F569D5-CD31-470C-8796-9E4659125D0B}" type="presParOf" srcId="{EBBE0521-8C11-43B8-8291-2A08FA436BC1}" destId="{05ED29C0-B93F-4BE2-AAA6-7C173F995A22}" srcOrd="18" destOrd="0" presId="urn:microsoft.com/office/officeart/2005/8/layout/hList2"/>
    <dgm:cxn modelId="{EC7A5B10-FF15-4961-BD54-9B75B015A515}" type="presParOf" srcId="{05ED29C0-B93F-4BE2-AAA6-7C173F995A22}" destId="{F39A3BAA-7385-4282-B317-455E9973F2FB}" srcOrd="0" destOrd="0" presId="urn:microsoft.com/office/officeart/2005/8/layout/hList2"/>
    <dgm:cxn modelId="{21124EF1-8467-43B0-BF42-22EC9273797D}" type="presParOf" srcId="{05ED29C0-B93F-4BE2-AAA6-7C173F995A22}" destId="{D34C7A27-AF7E-418E-8816-D7343A103FF1}" srcOrd="1" destOrd="0" presId="urn:microsoft.com/office/officeart/2005/8/layout/hList2"/>
    <dgm:cxn modelId="{F57EA633-4D2D-4E02-A7C6-7AF7F7A233AA}" type="presParOf" srcId="{05ED29C0-B93F-4BE2-AAA6-7C173F995A22}" destId="{D5A7DAF5-D2E0-4F4E-AB45-6288AC877366}" srcOrd="2" destOrd="0" presId="urn:microsoft.com/office/officeart/2005/8/layout/hList2"/>
    <dgm:cxn modelId="{00B80846-565B-420F-82EA-0924AD00F770}" type="presParOf" srcId="{EBBE0521-8C11-43B8-8291-2A08FA436BC1}" destId="{C93CFCBF-038B-4504-9D90-09AF9673C80C}" srcOrd="19" destOrd="0" presId="urn:microsoft.com/office/officeart/2005/8/layout/hList2"/>
    <dgm:cxn modelId="{A173F527-331A-40D8-A1F6-CFBC568B3C0E}" type="presParOf" srcId="{EBBE0521-8C11-43B8-8291-2A08FA436BC1}" destId="{6602235C-F2CE-4483-8C93-357649C9AD9B}" srcOrd="20" destOrd="0" presId="urn:microsoft.com/office/officeart/2005/8/layout/hList2"/>
    <dgm:cxn modelId="{B4F71788-27DF-45F2-93A7-11997175B5A8}" type="presParOf" srcId="{6602235C-F2CE-4483-8C93-357649C9AD9B}" destId="{B35069DC-C1BF-4171-A683-09A16D261819}" srcOrd="0" destOrd="0" presId="urn:microsoft.com/office/officeart/2005/8/layout/hList2"/>
    <dgm:cxn modelId="{6D054236-0FE4-466E-9E86-50C603CEE0A0}" type="presParOf" srcId="{6602235C-F2CE-4483-8C93-357649C9AD9B}" destId="{BF95B3A8-9099-4E67-8F9C-F97352C69B0F}" srcOrd="1" destOrd="0" presId="urn:microsoft.com/office/officeart/2005/8/layout/hList2"/>
    <dgm:cxn modelId="{08956B41-5D6F-4498-96C6-B588FBDA5B58}" type="presParOf" srcId="{6602235C-F2CE-4483-8C93-357649C9AD9B}" destId="{B50DBE84-F513-4CE4-8588-D58A630437F4}" srcOrd="2" destOrd="0" presId="urn:microsoft.com/office/officeart/2005/8/layout/hList2"/>
    <dgm:cxn modelId="{5AB5C145-4C30-41E9-AA25-EB9B8F2DBF7E}" type="presParOf" srcId="{EBBE0521-8C11-43B8-8291-2A08FA436BC1}" destId="{A7D4E770-4378-4BA6-B18B-3854D157F8BE}" srcOrd="21" destOrd="0" presId="urn:microsoft.com/office/officeart/2005/8/layout/hList2"/>
    <dgm:cxn modelId="{CA98A4A6-48C5-4759-BB51-78DD8262976D}" type="presParOf" srcId="{EBBE0521-8C11-43B8-8291-2A08FA436BC1}" destId="{E923BB47-3B42-4785-8BCA-26764FF96212}" srcOrd="22" destOrd="0" presId="urn:microsoft.com/office/officeart/2005/8/layout/hList2"/>
    <dgm:cxn modelId="{EA90E1CC-2C97-407B-86C9-002F308CA812}" type="presParOf" srcId="{E923BB47-3B42-4785-8BCA-26764FF96212}" destId="{6B6F6515-B350-4647-B20B-9295E0F630E9}" srcOrd="0" destOrd="0" presId="urn:microsoft.com/office/officeart/2005/8/layout/hList2"/>
    <dgm:cxn modelId="{657D27CD-60E6-4A19-9927-9D8913CF56D4}" type="presParOf" srcId="{E923BB47-3B42-4785-8BCA-26764FF96212}" destId="{3B1CEC22-3DF8-409F-B7D8-C76FE663892B}" srcOrd="1" destOrd="0" presId="urn:microsoft.com/office/officeart/2005/8/layout/hList2"/>
    <dgm:cxn modelId="{DA6D1295-1BEF-4C2A-96C2-1EB4177E4569}" type="presParOf" srcId="{E923BB47-3B42-4785-8BCA-26764FF96212}" destId="{5609CBB6-1965-497F-94E4-AA2D6CC5995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1C09B-3B62-4FBC-8AF0-876AC3241665}">
      <dsp:nvSpPr>
        <dsp:cNvPr id="0" name=""/>
        <dsp:cNvSpPr/>
      </dsp:nvSpPr>
      <dsp:spPr>
        <a:xfrm rot="16200000">
          <a:off x="-2113499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Elokuu</a:t>
          </a:r>
        </a:p>
      </dsp:txBody>
      <dsp:txXfrm>
        <a:off x="-2113499" y="3090391"/>
        <a:ext cx="4754570" cy="266188"/>
      </dsp:txXfrm>
    </dsp:sp>
    <dsp:sp modelId="{85EB947B-03AD-42E9-845A-A0DF966C2A59}">
      <dsp:nvSpPr>
        <dsp:cNvPr id="0" name=""/>
        <dsp:cNvSpPr/>
      </dsp:nvSpPr>
      <dsp:spPr>
        <a:xfrm>
          <a:off x="396879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CD237-532E-46FC-84A3-981EBCC170F6}">
      <dsp:nvSpPr>
        <dsp:cNvPr id="0" name=""/>
        <dsp:cNvSpPr/>
      </dsp:nvSpPr>
      <dsp:spPr>
        <a:xfrm>
          <a:off x="130691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F7BFE-E51A-4369-A798-3392C603BA18}">
      <dsp:nvSpPr>
        <dsp:cNvPr id="0" name=""/>
        <dsp:cNvSpPr/>
      </dsp:nvSpPr>
      <dsp:spPr>
        <a:xfrm rot="16200000">
          <a:off x="-160136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Syyskuu</a:t>
          </a:r>
        </a:p>
      </dsp:txBody>
      <dsp:txXfrm>
        <a:off x="-160136" y="3090391"/>
        <a:ext cx="4754570" cy="266188"/>
      </dsp:txXfrm>
    </dsp:sp>
    <dsp:sp modelId="{50F5C26A-A627-46BF-ADC3-FAB3720C71BF}">
      <dsp:nvSpPr>
        <dsp:cNvPr id="0" name=""/>
        <dsp:cNvSpPr/>
      </dsp:nvSpPr>
      <dsp:spPr>
        <a:xfrm>
          <a:off x="2350243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52431-373E-4C53-B43E-23E22AFBF906}">
      <dsp:nvSpPr>
        <dsp:cNvPr id="0" name=""/>
        <dsp:cNvSpPr/>
      </dsp:nvSpPr>
      <dsp:spPr>
        <a:xfrm>
          <a:off x="2084054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379B3-11B7-4463-A7E6-8E3D63944599}">
      <dsp:nvSpPr>
        <dsp:cNvPr id="0" name=""/>
        <dsp:cNvSpPr/>
      </dsp:nvSpPr>
      <dsp:spPr>
        <a:xfrm rot="16200000">
          <a:off x="1793226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Lokakuu</a:t>
          </a:r>
        </a:p>
      </dsp:txBody>
      <dsp:txXfrm>
        <a:off x="1793226" y="3090391"/>
        <a:ext cx="4754570" cy="266188"/>
      </dsp:txXfrm>
    </dsp:sp>
    <dsp:sp modelId="{D7D9F55C-FE96-496B-8A17-6BD3C9C56F0F}">
      <dsp:nvSpPr>
        <dsp:cNvPr id="0" name=""/>
        <dsp:cNvSpPr/>
      </dsp:nvSpPr>
      <dsp:spPr>
        <a:xfrm>
          <a:off x="4303606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666A4-4E1A-4ADA-B924-DAC5C3D02355}">
      <dsp:nvSpPr>
        <dsp:cNvPr id="0" name=""/>
        <dsp:cNvSpPr/>
      </dsp:nvSpPr>
      <dsp:spPr>
        <a:xfrm>
          <a:off x="4037418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318FC-E01A-4138-A8E4-0DE150491059}">
      <dsp:nvSpPr>
        <dsp:cNvPr id="0" name=""/>
        <dsp:cNvSpPr/>
      </dsp:nvSpPr>
      <dsp:spPr>
        <a:xfrm rot="16200000">
          <a:off x="3746590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Marraskuu</a:t>
          </a:r>
        </a:p>
      </dsp:txBody>
      <dsp:txXfrm>
        <a:off x="3746590" y="3090391"/>
        <a:ext cx="4754570" cy="266188"/>
      </dsp:txXfrm>
    </dsp:sp>
    <dsp:sp modelId="{01F9EE0F-6CE9-427F-944A-7E19B3D9DFF1}">
      <dsp:nvSpPr>
        <dsp:cNvPr id="0" name=""/>
        <dsp:cNvSpPr/>
      </dsp:nvSpPr>
      <dsp:spPr>
        <a:xfrm>
          <a:off x="6256969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F81E8-04B4-457F-8D82-3351BFC6EEDA}">
      <dsp:nvSpPr>
        <dsp:cNvPr id="0" name=""/>
        <dsp:cNvSpPr/>
      </dsp:nvSpPr>
      <dsp:spPr>
        <a:xfrm>
          <a:off x="5990781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58BBB-21EB-41D2-BF31-30372F81B52E}">
      <dsp:nvSpPr>
        <dsp:cNvPr id="0" name=""/>
        <dsp:cNvSpPr/>
      </dsp:nvSpPr>
      <dsp:spPr>
        <a:xfrm rot="16200000">
          <a:off x="5699953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Joulukuu</a:t>
          </a:r>
        </a:p>
      </dsp:txBody>
      <dsp:txXfrm>
        <a:off x="5699953" y="3090391"/>
        <a:ext cx="4754570" cy="266188"/>
      </dsp:txXfrm>
    </dsp:sp>
    <dsp:sp modelId="{28042D56-B3A5-478C-A96E-529B7CB8CD36}">
      <dsp:nvSpPr>
        <dsp:cNvPr id="0" name=""/>
        <dsp:cNvSpPr/>
      </dsp:nvSpPr>
      <dsp:spPr>
        <a:xfrm>
          <a:off x="8210332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7E698-97EC-41C5-A694-CA201EDF3162}">
      <dsp:nvSpPr>
        <dsp:cNvPr id="0" name=""/>
        <dsp:cNvSpPr/>
      </dsp:nvSpPr>
      <dsp:spPr>
        <a:xfrm>
          <a:off x="7944144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FFC93-FBE3-4EE8-A5D0-53FC10BFE639}">
      <dsp:nvSpPr>
        <dsp:cNvPr id="0" name=""/>
        <dsp:cNvSpPr/>
      </dsp:nvSpPr>
      <dsp:spPr>
        <a:xfrm rot="16200000">
          <a:off x="7653316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Tammikuu</a:t>
          </a:r>
        </a:p>
      </dsp:txBody>
      <dsp:txXfrm>
        <a:off x="7653316" y="3090391"/>
        <a:ext cx="4754570" cy="266188"/>
      </dsp:txXfrm>
    </dsp:sp>
    <dsp:sp modelId="{28E23D1A-8B6F-4B1F-9FBB-39C3171CB19C}">
      <dsp:nvSpPr>
        <dsp:cNvPr id="0" name=""/>
        <dsp:cNvSpPr/>
      </dsp:nvSpPr>
      <dsp:spPr>
        <a:xfrm>
          <a:off x="10163695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A7039-794A-4572-9853-69DAA3CAB8B6}">
      <dsp:nvSpPr>
        <dsp:cNvPr id="0" name=""/>
        <dsp:cNvSpPr/>
      </dsp:nvSpPr>
      <dsp:spPr>
        <a:xfrm>
          <a:off x="9897507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D5C36-A3BB-4526-A717-C9236246C966}">
      <dsp:nvSpPr>
        <dsp:cNvPr id="0" name=""/>
        <dsp:cNvSpPr/>
      </dsp:nvSpPr>
      <dsp:spPr>
        <a:xfrm rot="16200000">
          <a:off x="9606679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Helmikuu</a:t>
          </a:r>
        </a:p>
      </dsp:txBody>
      <dsp:txXfrm>
        <a:off x="9606679" y="3090391"/>
        <a:ext cx="4754570" cy="266188"/>
      </dsp:txXfrm>
    </dsp:sp>
    <dsp:sp modelId="{C881FA4A-440C-4852-BBEC-F2C7FFA9F8E6}">
      <dsp:nvSpPr>
        <dsp:cNvPr id="0" name=""/>
        <dsp:cNvSpPr/>
      </dsp:nvSpPr>
      <dsp:spPr>
        <a:xfrm>
          <a:off x="12117059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8D344-1656-4067-B30B-E94DC967057C}">
      <dsp:nvSpPr>
        <dsp:cNvPr id="0" name=""/>
        <dsp:cNvSpPr/>
      </dsp:nvSpPr>
      <dsp:spPr>
        <a:xfrm>
          <a:off x="11850870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05F18-0F5D-4104-9589-1D37609B817E}">
      <dsp:nvSpPr>
        <dsp:cNvPr id="0" name=""/>
        <dsp:cNvSpPr/>
      </dsp:nvSpPr>
      <dsp:spPr>
        <a:xfrm rot="16200000">
          <a:off x="11560042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Maaliskuu</a:t>
          </a:r>
        </a:p>
      </dsp:txBody>
      <dsp:txXfrm>
        <a:off x="11560042" y="3090391"/>
        <a:ext cx="4754570" cy="266188"/>
      </dsp:txXfrm>
    </dsp:sp>
    <dsp:sp modelId="{B373A0B7-2A26-4753-BA95-0BB6CBEFEB90}">
      <dsp:nvSpPr>
        <dsp:cNvPr id="0" name=""/>
        <dsp:cNvSpPr/>
      </dsp:nvSpPr>
      <dsp:spPr>
        <a:xfrm>
          <a:off x="14070422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F59B4-AF65-453B-9841-6F77155ED363}">
      <dsp:nvSpPr>
        <dsp:cNvPr id="0" name=""/>
        <dsp:cNvSpPr/>
      </dsp:nvSpPr>
      <dsp:spPr>
        <a:xfrm>
          <a:off x="13804234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2EE27-551C-46AD-B853-3A8AA0B67D25}">
      <dsp:nvSpPr>
        <dsp:cNvPr id="0" name=""/>
        <dsp:cNvSpPr/>
      </dsp:nvSpPr>
      <dsp:spPr>
        <a:xfrm rot="16200000">
          <a:off x="13513406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Huhtikuu</a:t>
          </a:r>
        </a:p>
      </dsp:txBody>
      <dsp:txXfrm>
        <a:off x="13513406" y="3090391"/>
        <a:ext cx="4754570" cy="266188"/>
      </dsp:txXfrm>
    </dsp:sp>
    <dsp:sp modelId="{C09DC6D2-F574-4E7D-B942-3185B0DF4EA1}">
      <dsp:nvSpPr>
        <dsp:cNvPr id="0" name=""/>
        <dsp:cNvSpPr/>
      </dsp:nvSpPr>
      <dsp:spPr>
        <a:xfrm>
          <a:off x="16023785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239E1-373A-4EEA-AD74-4FAE51CB09CD}">
      <dsp:nvSpPr>
        <dsp:cNvPr id="0" name=""/>
        <dsp:cNvSpPr/>
      </dsp:nvSpPr>
      <dsp:spPr>
        <a:xfrm>
          <a:off x="15757597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7DAF5-D2E0-4F4E-AB45-6288AC877366}">
      <dsp:nvSpPr>
        <dsp:cNvPr id="0" name=""/>
        <dsp:cNvSpPr/>
      </dsp:nvSpPr>
      <dsp:spPr>
        <a:xfrm rot="16200000">
          <a:off x="15466769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Toukokuu</a:t>
          </a:r>
        </a:p>
      </dsp:txBody>
      <dsp:txXfrm>
        <a:off x="15466769" y="3090391"/>
        <a:ext cx="4754570" cy="266188"/>
      </dsp:txXfrm>
    </dsp:sp>
    <dsp:sp modelId="{D34C7A27-AF7E-418E-8816-D7343A103FF1}">
      <dsp:nvSpPr>
        <dsp:cNvPr id="0" name=""/>
        <dsp:cNvSpPr/>
      </dsp:nvSpPr>
      <dsp:spPr>
        <a:xfrm>
          <a:off x="17977148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A3BAA-7385-4282-B317-455E9973F2FB}">
      <dsp:nvSpPr>
        <dsp:cNvPr id="0" name=""/>
        <dsp:cNvSpPr/>
      </dsp:nvSpPr>
      <dsp:spPr>
        <a:xfrm>
          <a:off x="17710960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DBE84-F513-4CE4-8588-D58A630437F4}">
      <dsp:nvSpPr>
        <dsp:cNvPr id="0" name=""/>
        <dsp:cNvSpPr/>
      </dsp:nvSpPr>
      <dsp:spPr>
        <a:xfrm rot="16200000">
          <a:off x="17420132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Kesäkuu</a:t>
          </a:r>
        </a:p>
      </dsp:txBody>
      <dsp:txXfrm>
        <a:off x="17420132" y="3090391"/>
        <a:ext cx="4754570" cy="266188"/>
      </dsp:txXfrm>
    </dsp:sp>
    <dsp:sp modelId="{BF95B3A8-9099-4E67-8F9C-F97352C69B0F}">
      <dsp:nvSpPr>
        <dsp:cNvPr id="0" name=""/>
        <dsp:cNvSpPr/>
      </dsp:nvSpPr>
      <dsp:spPr>
        <a:xfrm>
          <a:off x="19930511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069DC-C1BF-4171-A683-09A16D261819}">
      <dsp:nvSpPr>
        <dsp:cNvPr id="0" name=""/>
        <dsp:cNvSpPr/>
      </dsp:nvSpPr>
      <dsp:spPr>
        <a:xfrm>
          <a:off x="19664323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9CBB6-1965-497F-94E4-AA2D6CC59956}">
      <dsp:nvSpPr>
        <dsp:cNvPr id="0" name=""/>
        <dsp:cNvSpPr/>
      </dsp:nvSpPr>
      <dsp:spPr>
        <a:xfrm rot="16200000">
          <a:off x="19373495" y="3090391"/>
          <a:ext cx="4754570" cy="26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4763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Heinäkuu</a:t>
          </a:r>
        </a:p>
      </dsp:txBody>
      <dsp:txXfrm>
        <a:off x="19373495" y="3090391"/>
        <a:ext cx="4754570" cy="266188"/>
      </dsp:txXfrm>
    </dsp:sp>
    <dsp:sp modelId="{3B1CEC22-3DF8-409F-B7D8-C76FE663892B}">
      <dsp:nvSpPr>
        <dsp:cNvPr id="0" name=""/>
        <dsp:cNvSpPr/>
      </dsp:nvSpPr>
      <dsp:spPr>
        <a:xfrm>
          <a:off x="21883875" y="846200"/>
          <a:ext cx="1325899" cy="4754570"/>
        </a:xfrm>
        <a:prstGeom prst="rect">
          <a:avLst/>
        </a:prstGeom>
        <a:solidFill>
          <a:srgbClr val="3973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F6515-B350-4647-B20B-9295E0F630E9}">
      <dsp:nvSpPr>
        <dsp:cNvPr id="0" name=""/>
        <dsp:cNvSpPr/>
      </dsp:nvSpPr>
      <dsp:spPr>
        <a:xfrm>
          <a:off x="21617686" y="494832"/>
          <a:ext cx="532376" cy="5323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E3DC6-1113-B64F-8C99-4BFCD8B44BFE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466BF-ECD5-0A4D-B63A-0898B55920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42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07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34" algn="l" defTabSz="182807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072" algn="l" defTabSz="182807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109" algn="l" defTabSz="182807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147" algn="l" defTabSz="182807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181" algn="l" defTabSz="182807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17" algn="l" defTabSz="182807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53" algn="l" defTabSz="182807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90" algn="l" defTabSz="182807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9F7F8-48A1-4863-ABF0-01A9D479BFD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39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7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9F7F8-48A1-4863-ABF0-01A9D479BFD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772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56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1428750"/>
            <a:ext cx="21029831" cy="2121852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11999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1726" y="4023363"/>
            <a:ext cx="21001697" cy="841629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685732" indent="-685732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</a:defRPr>
            </a:lvl1pPr>
            <a:lvl2pPr marL="1600040" indent="-685732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4000">
                <a:solidFill>
                  <a:schemeClr val="tx2"/>
                </a:solidFill>
              </a:defRPr>
            </a:lvl2pPr>
            <a:lvl3pPr marL="2400060" indent="-571443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3600">
                <a:solidFill>
                  <a:schemeClr val="tx2"/>
                </a:solidFill>
              </a:defRPr>
            </a:lvl3pPr>
            <a:lvl4pPr marL="3314368" indent="-571443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</a:defRPr>
            </a:lvl4pPr>
            <a:lvl5pPr marL="4228679" indent="-571443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</a:defRPr>
            </a:lvl5pPr>
            <a:lvl6pPr marL="457154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58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1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46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22.9.2025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9639" y="339512"/>
            <a:ext cx="3408542" cy="1310884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42800" y="12712703"/>
            <a:ext cx="7871414" cy="73025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49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592" y="1428750"/>
            <a:ext cx="21029831" cy="2121852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11999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1726" y="4023361"/>
            <a:ext cx="21001697" cy="841629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685766" indent="-685766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4800">
                <a:solidFill>
                  <a:schemeClr val="tx2"/>
                </a:solidFill>
              </a:defRPr>
            </a:lvl1pPr>
            <a:lvl2pPr marL="1600120" indent="-685766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4000">
                <a:solidFill>
                  <a:schemeClr val="tx2"/>
                </a:solidFill>
              </a:defRPr>
            </a:lvl2pPr>
            <a:lvl3pPr marL="2400180" indent="-571471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3600">
                <a:solidFill>
                  <a:schemeClr val="tx2"/>
                </a:solidFill>
              </a:defRPr>
            </a:lvl3pPr>
            <a:lvl4pPr marL="3314534" indent="-571471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</a:defRPr>
            </a:lvl4pPr>
            <a:lvl5pPr marL="4228889" indent="-571471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2"/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22.9.2025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9639" y="339512"/>
            <a:ext cx="3408542" cy="1310884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42800" y="12712701"/>
            <a:ext cx="7871414" cy="73025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1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8312" y="4811645"/>
            <a:ext cx="13162001" cy="681527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04853" y="12712701"/>
            <a:ext cx="219006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F25A-8906-4EDD-BF38-36838DA0A270}" type="datetime1">
              <a:rPr lang="fi-FI" smtClean="0"/>
              <a:t>22.9.2025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03911" y="12712701"/>
            <a:ext cx="170241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5528" y="12706424"/>
            <a:ext cx="2462508" cy="623268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7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4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289" y="447"/>
            <a:ext cx="19420944" cy="1462847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0"/>
              <a:t>Liikkumisen vuosikello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AA67B33-C383-426C-8443-E50993C2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557" y="1463295"/>
            <a:ext cx="23918767" cy="11063616"/>
          </a:xfrm>
          <a:ln w="76200">
            <a:solidFill>
              <a:schemeClr val="tx1"/>
            </a:solidFill>
          </a:ln>
        </p:spPr>
        <p:txBody>
          <a:bodyPr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/>
              <a:t> </a:t>
            </a:r>
          </a:p>
        </p:txBody>
      </p:sp>
      <p:graphicFrame>
        <p:nvGraphicFramePr>
          <p:cNvPr id="11" name="Kaaviokuva 10">
            <a:extLst>
              <a:ext uri="{FF2B5EF4-FFF2-40B4-BE49-F238E27FC236}">
                <a16:creationId xmlns:a16="http://schemas.microsoft.com/office/drawing/2014/main" id="{7EE1580A-6A2F-4349-824C-06FB8287A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882170"/>
              </p:ext>
            </p:extLst>
          </p:nvPr>
        </p:nvGraphicFramePr>
        <p:xfrm>
          <a:off x="276089" y="1463293"/>
          <a:ext cx="23340466" cy="6095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0" name="Suorakulmio: Taitettu kulma 49">
            <a:extLst>
              <a:ext uri="{FF2B5EF4-FFF2-40B4-BE49-F238E27FC236}">
                <a16:creationId xmlns:a16="http://schemas.microsoft.com/office/drawing/2014/main" id="{5394DDE7-6339-4DD1-9C60-5A42E46A1B5E}"/>
              </a:ext>
            </a:extLst>
          </p:cNvPr>
          <p:cNvSpPr/>
          <p:nvPr/>
        </p:nvSpPr>
        <p:spPr>
          <a:xfrm>
            <a:off x="4568049" y="5983827"/>
            <a:ext cx="1508208" cy="95645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68" tIns="91434" rIns="182868" bIns="91434" rtlCol="0" anchor="ctr"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Motoristen taitojen kartoitukset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B6A2D95-2215-6B42-0D71-38A82A09D611}"/>
              </a:ext>
            </a:extLst>
          </p:cNvPr>
          <p:cNvSpPr txBox="1"/>
          <p:nvPr/>
        </p:nvSpPr>
        <p:spPr>
          <a:xfrm>
            <a:off x="888462" y="7930470"/>
            <a:ext cx="1578605" cy="562671"/>
          </a:xfrm>
          <a:prstGeom prst="rect">
            <a:avLst/>
          </a:prstGeom>
          <a:solidFill>
            <a:srgbClr val="88BCE7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Pystyasennot</a:t>
            </a:r>
            <a:endParaRPr lang="fi-FI" sz="2000">
              <a:ea typeface="Calibri"/>
              <a:cs typeface="Calibri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DE7261A-CE85-471D-80D2-702E7D0E28CE}"/>
              </a:ext>
            </a:extLst>
          </p:cNvPr>
          <p:cNvSpPr txBox="1"/>
          <p:nvPr/>
        </p:nvSpPr>
        <p:spPr>
          <a:xfrm>
            <a:off x="922152" y="8726461"/>
            <a:ext cx="1578605" cy="562671"/>
          </a:xfrm>
          <a:prstGeom prst="rect">
            <a:avLst/>
          </a:prstGeom>
          <a:solidFill>
            <a:srgbClr val="88BCE7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Pää alaspäin asennot</a:t>
            </a:r>
            <a:endParaRPr lang="fi-FI" sz="200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E70B8AD-DC7D-485D-BFBB-5870EEEBEE62}"/>
              </a:ext>
            </a:extLst>
          </p:cNvPr>
          <p:cNvSpPr txBox="1"/>
          <p:nvPr/>
        </p:nvSpPr>
        <p:spPr>
          <a:xfrm>
            <a:off x="931425" y="9465222"/>
            <a:ext cx="1578605" cy="562671"/>
          </a:xfrm>
          <a:prstGeom prst="rect">
            <a:avLst/>
          </a:prstGeom>
          <a:solidFill>
            <a:srgbClr val="88BCE7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Pyöriminen</a:t>
            </a:r>
            <a:endParaRPr lang="fi-FI" sz="200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18F9015-2707-47BE-8CB8-67E20C1DFE16}"/>
              </a:ext>
            </a:extLst>
          </p:cNvPr>
          <p:cNvSpPr txBox="1"/>
          <p:nvPr/>
        </p:nvSpPr>
        <p:spPr>
          <a:xfrm>
            <a:off x="904435" y="10201311"/>
            <a:ext cx="1578605" cy="562671"/>
          </a:xfrm>
          <a:prstGeom prst="rect">
            <a:avLst/>
          </a:prstGeom>
          <a:solidFill>
            <a:srgbClr val="88BCE7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Heiluminen</a:t>
            </a:r>
            <a:endParaRPr lang="fi-FI" sz="2000"/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10FE5B47-2C3D-4829-9989-A43BE014F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4519564" y="5672968"/>
            <a:ext cx="1146829" cy="1265864"/>
            <a:chOff x="4241314" y="5163111"/>
            <a:chExt cx="573452" cy="632973"/>
          </a:xfrm>
        </p:grpSpPr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00857CDD-6C39-445B-AE32-957D44AE0F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4013" t="12342" r="23952" b="13838"/>
            <a:stretch/>
          </p:blipFill>
          <p:spPr>
            <a:xfrm>
              <a:off x="4243754" y="5163111"/>
              <a:ext cx="562708" cy="564591"/>
            </a:xfrm>
            <a:prstGeom prst="rect">
              <a:avLst/>
            </a:prstGeom>
          </p:spPr>
        </p:pic>
        <p:sp>
          <p:nvSpPr>
            <p:cNvPr id="26" name="Suorakulmio: Pyöristetyt kulmat 25">
              <a:extLst>
                <a:ext uri="{FF2B5EF4-FFF2-40B4-BE49-F238E27FC236}">
                  <a16:creationId xmlns:a16="http://schemas.microsoft.com/office/drawing/2014/main" id="{F8A2BB0B-0CF1-481F-8A40-515BFDE5EB49}"/>
                </a:ext>
              </a:extLst>
            </p:cNvPr>
            <p:cNvSpPr>
              <a:spLocks/>
            </p:cNvSpPr>
            <p:nvPr/>
          </p:nvSpPr>
          <p:spPr>
            <a:xfrm>
              <a:off x="4241314" y="5582015"/>
              <a:ext cx="573452" cy="21406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68" tIns="91434" rIns="182868" bIns="91434" rtlCol="0" anchor="ctr"/>
            <a:lstStyle>
              <a:defPPr>
                <a:defRPr lang="fi-FI"/>
              </a:defPPr>
              <a:lvl1pPr marL="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35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709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417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771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126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480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4834" algn="l" defTabSz="1828709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1200">
                  <a:solidFill>
                    <a:srgbClr val="212121"/>
                  </a:solidFill>
                </a:rPr>
                <a:t>Nykytilan arviointi</a:t>
              </a:r>
              <a:endParaRPr lang="fi-FI" sz="1200">
                <a:solidFill>
                  <a:srgbClr val="212121"/>
                </a:solidFill>
                <a:cs typeface="Calibri"/>
              </a:endParaRPr>
            </a:p>
          </p:txBody>
        </p:sp>
      </p:grpSp>
      <p:sp>
        <p:nvSpPr>
          <p:cNvPr id="27" name="Tekstiruutu 26">
            <a:extLst>
              <a:ext uri="{FF2B5EF4-FFF2-40B4-BE49-F238E27FC236}">
                <a16:creationId xmlns:a16="http://schemas.microsoft.com/office/drawing/2014/main" id="{86576358-4903-43C2-8008-05A4F3245C6B}"/>
              </a:ext>
            </a:extLst>
          </p:cNvPr>
          <p:cNvSpPr txBox="1"/>
          <p:nvPr/>
        </p:nvSpPr>
        <p:spPr>
          <a:xfrm>
            <a:off x="2649957" y="7988631"/>
            <a:ext cx="1578605" cy="562671"/>
          </a:xfrm>
          <a:prstGeom prst="rect">
            <a:avLst/>
          </a:prstGeom>
          <a:solidFill>
            <a:srgbClr val="88BCE7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Pysähtyminen</a:t>
            </a:r>
            <a:endParaRPr lang="fi-FI" sz="200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8CCC96F3-D35B-48B5-9AA2-4893844CC132}"/>
              </a:ext>
            </a:extLst>
          </p:cNvPr>
          <p:cNvSpPr txBox="1"/>
          <p:nvPr/>
        </p:nvSpPr>
        <p:spPr>
          <a:xfrm>
            <a:off x="2649957" y="8723959"/>
            <a:ext cx="1578605" cy="562671"/>
          </a:xfrm>
          <a:prstGeom prst="rect">
            <a:avLst/>
          </a:prstGeom>
          <a:solidFill>
            <a:srgbClr val="88BCE7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Väistäminen</a:t>
            </a:r>
            <a:endParaRPr lang="fi-FI" sz="2000"/>
          </a:p>
        </p:txBody>
      </p:sp>
      <p:sp>
        <p:nvSpPr>
          <p:cNvPr id="29" name="Tekstiruutu 28" descr="koukistaminen">
            <a:extLst>
              <a:ext uri="{FF2B5EF4-FFF2-40B4-BE49-F238E27FC236}">
                <a16:creationId xmlns:a16="http://schemas.microsoft.com/office/drawing/2014/main" id="{28CA94F7-8AB1-47BA-83E4-25FD8955D330}"/>
              </a:ext>
            </a:extLst>
          </p:cNvPr>
          <p:cNvSpPr txBox="1"/>
          <p:nvPr/>
        </p:nvSpPr>
        <p:spPr>
          <a:xfrm>
            <a:off x="2631946" y="9480231"/>
            <a:ext cx="1578605" cy="562671"/>
          </a:xfrm>
          <a:prstGeom prst="rect">
            <a:avLst/>
          </a:prstGeom>
          <a:solidFill>
            <a:srgbClr val="88BCE7"/>
          </a:solidFill>
          <a:effectLst/>
        </p:spPr>
        <p:txBody>
          <a:bodyPr vert="horz" wrap="square" lIns="182868" tIns="91434" rIns="182868" bIns="91434" rtlCol="0" anchor="ctr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Koukistami-nen</a:t>
            </a:r>
            <a:endParaRPr lang="fi-FI" sz="200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C3381658-2577-4809-A2BC-56142855EFDD}"/>
              </a:ext>
            </a:extLst>
          </p:cNvPr>
          <p:cNvSpPr txBox="1"/>
          <p:nvPr/>
        </p:nvSpPr>
        <p:spPr>
          <a:xfrm>
            <a:off x="2649957" y="10206738"/>
            <a:ext cx="1578605" cy="562671"/>
          </a:xfrm>
          <a:prstGeom prst="rect">
            <a:avLst/>
          </a:prstGeom>
          <a:solidFill>
            <a:srgbClr val="88BCE7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Ojentaminen</a:t>
            </a:r>
            <a:endParaRPr lang="fi-FI" sz="200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4F7F567-FBEA-2BCC-7D31-277C7A25E724}"/>
              </a:ext>
            </a:extLst>
          </p:cNvPr>
          <p:cNvSpPr txBox="1"/>
          <p:nvPr/>
        </p:nvSpPr>
        <p:spPr>
          <a:xfrm>
            <a:off x="1725560" y="10927817"/>
            <a:ext cx="1578605" cy="562671"/>
          </a:xfrm>
          <a:prstGeom prst="rect">
            <a:avLst/>
          </a:prstGeom>
          <a:solidFill>
            <a:srgbClr val="88BCE7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/>
              <a:t>Kieriminen</a:t>
            </a:r>
            <a:endParaRPr lang="fi-FI" sz="2000"/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FE3FBF57-0451-5C07-9F66-583BE9322FF4}"/>
              </a:ext>
            </a:extLst>
          </p:cNvPr>
          <p:cNvSpPr txBox="1"/>
          <p:nvPr/>
        </p:nvSpPr>
        <p:spPr>
          <a:xfrm>
            <a:off x="922154" y="11563912"/>
            <a:ext cx="3306409" cy="562671"/>
          </a:xfrm>
          <a:prstGeom prst="rect">
            <a:avLst/>
          </a:prstGeom>
          <a:solidFill>
            <a:srgbClr val="88BCE7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/>
              <a:t>TASAPAINOTAIDOT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91B7CEDC-D7EC-4A57-B3DE-DED8CEDC8F51}"/>
              </a:ext>
            </a:extLst>
          </p:cNvPr>
          <p:cNvSpPr txBox="1"/>
          <p:nvPr/>
        </p:nvSpPr>
        <p:spPr>
          <a:xfrm>
            <a:off x="4314762" y="7911714"/>
            <a:ext cx="1578605" cy="562671"/>
          </a:xfrm>
          <a:prstGeom prst="rect">
            <a:avLst/>
          </a:prstGeom>
          <a:solidFill>
            <a:srgbClr val="ABC872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/>
              <a:t>Käveleminen</a:t>
            </a:r>
            <a:endParaRPr lang="fi-FI" sz="200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3F4FDAEA-2CEA-434B-A246-F8899332DA6D}"/>
              </a:ext>
            </a:extLst>
          </p:cNvPr>
          <p:cNvSpPr txBox="1"/>
          <p:nvPr/>
        </p:nvSpPr>
        <p:spPr>
          <a:xfrm>
            <a:off x="4367619" y="8719153"/>
            <a:ext cx="1578605" cy="562671"/>
          </a:xfrm>
          <a:prstGeom prst="rect">
            <a:avLst/>
          </a:prstGeom>
          <a:solidFill>
            <a:srgbClr val="ABC872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/>
              <a:t>Juokseminen</a:t>
            </a:r>
            <a:endParaRPr lang="fi-FI" sz="200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2A9883F2-398C-4F24-9AD9-D586CF10CF35}"/>
              </a:ext>
            </a:extLst>
          </p:cNvPr>
          <p:cNvSpPr txBox="1"/>
          <p:nvPr/>
        </p:nvSpPr>
        <p:spPr>
          <a:xfrm>
            <a:off x="4354102" y="9497358"/>
            <a:ext cx="1578605" cy="562671"/>
          </a:xfrm>
          <a:prstGeom prst="rect">
            <a:avLst/>
          </a:prstGeom>
          <a:solidFill>
            <a:srgbClr val="ABC872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/>
              <a:t>Loikkiminen</a:t>
            </a:r>
            <a:endParaRPr lang="fi-FI" sz="200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BFDB446C-760A-4FA8-B559-4FA102330D9F}"/>
              </a:ext>
            </a:extLst>
          </p:cNvPr>
          <p:cNvSpPr txBox="1"/>
          <p:nvPr/>
        </p:nvSpPr>
        <p:spPr>
          <a:xfrm>
            <a:off x="4366952" y="10207610"/>
            <a:ext cx="1578605" cy="562671"/>
          </a:xfrm>
          <a:prstGeom prst="rect">
            <a:avLst/>
          </a:prstGeom>
          <a:solidFill>
            <a:srgbClr val="ABC872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/>
              <a:t>Hyppiminen</a:t>
            </a:r>
            <a:endParaRPr lang="fi-FI" sz="2000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FDD42FDC-24E8-420C-B269-5E4F6B69A357}"/>
              </a:ext>
            </a:extLst>
          </p:cNvPr>
          <p:cNvSpPr txBox="1"/>
          <p:nvPr/>
        </p:nvSpPr>
        <p:spPr>
          <a:xfrm>
            <a:off x="6076257" y="7945129"/>
            <a:ext cx="1578605" cy="562671"/>
          </a:xfrm>
          <a:prstGeom prst="rect">
            <a:avLst/>
          </a:prstGeom>
          <a:solidFill>
            <a:srgbClr val="ABC872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Kiipeileminen</a:t>
            </a:r>
            <a:endParaRPr lang="fi-FI" sz="2000"/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394ECB47-9F7D-4B5A-B23F-86E39412ADCC}"/>
              </a:ext>
            </a:extLst>
          </p:cNvPr>
          <p:cNvSpPr txBox="1"/>
          <p:nvPr/>
        </p:nvSpPr>
        <p:spPr>
          <a:xfrm>
            <a:off x="6076258" y="8703878"/>
            <a:ext cx="1578605" cy="562671"/>
          </a:xfrm>
          <a:prstGeom prst="rect">
            <a:avLst/>
          </a:prstGeom>
          <a:solidFill>
            <a:srgbClr val="ABC872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Laukkaaminen</a:t>
            </a:r>
            <a:endParaRPr lang="fi-FI" sz="2000"/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D72B439F-A1B2-4C82-BF61-C0BE27153375}"/>
              </a:ext>
            </a:extLst>
          </p:cNvPr>
          <p:cNvSpPr txBox="1"/>
          <p:nvPr/>
        </p:nvSpPr>
        <p:spPr>
          <a:xfrm>
            <a:off x="6051952" y="9494225"/>
            <a:ext cx="1578605" cy="562671"/>
          </a:xfrm>
          <a:prstGeom prst="rect">
            <a:avLst/>
          </a:prstGeom>
          <a:solidFill>
            <a:srgbClr val="ABC872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/>
              <a:t>Liukuminen</a:t>
            </a:r>
            <a:endParaRPr lang="fi-FI" sz="2000"/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79F10035-3154-496C-9882-0D3E48277406}"/>
              </a:ext>
            </a:extLst>
          </p:cNvPr>
          <p:cNvSpPr txBox="1"/>
          <p:nvPr/>
        </p:nvSpPr>
        <p:spPr>
          <a:xfrm>
            <a:off x="6053776" y="10221377"/>
            <a:ext cx="1578605" cy="562671"/>
          </a:xfrm>
          <a:prstGeom prst="rect">
            <a:avLst/>
          </a:prstGeom>
          <a:solidFill>
            <a:srgbClr val="ABC872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Kinkkaaminen</a:t>
            </a:r>
            <a:endParaRPr lang="fi-FI" sz="2000"/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D5E37BE4-EF7E-7DE7-13CD-3B80E02851C9}"/>
              </a:ext>
            </a:extLst>
          </p:cNvPr>
          <p:cNvSpPr txBox="1"/>
          <p:nvPr/>
        </p:nvSpPr>
        <p:spPr>
          <a:xfrm>
            <a:off x="4386924" y="11563912"/>
            <a:ext cx="3267939" cy="562671"/>
          </a:xfrm>
          <a:prstGeom prst="rect">
            <a:avLst/>
          </a:prstGeom>
          <a:solidFill>
            <a:srgbClr val="ABC872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/>
              <a:t>LIIKKUMISTAIDOT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45FF3BCD-9535-4165-B99E-EB4BA5705185}"/>
              </a:ext>
            </a:extLst>
          </p:cNvPr>
          <p:cNvSpPr txBox="1"/>
          <p:nvPr/>
        </p:nvSpPr>
        <p:spPr>
          <a:xfrm>
            <a:off x="7960013" y="7917485"/>
            <a:ext cx="1578605" cy="562671"/>
          </a:xfrm>
          <a:prstGeom prst="rect">
            <a:avLst/>
          </a:prstGeom>
          <a:solidFill>
            <a:srgbClr val="E8B455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Vierittäminen</a:t>
            </a:r>
            <a:endParaRPr lang="fi-FI" sz="2000"/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0A2A3927-5163-4CB7-BA82-F17DE72AAC97}"/>
              </a:ext>
            </a:extLst>
          </p:cNvPr>
          <p:cNvSpPr txBox="1"/>
          <p:nvPr/>
        </p:nvSpPr>
        <p:spPr>
          <a:xfrm>
            <a:off x="7953264" y="8693807"/>
            <a:ext cx="1578605" cy="562671"/>
          </a:xfrm>
          <a:prstGeom prst="rect">
            <a:avLst/>
          </a:prstGeom>
          <a:solidFill>
            <a:srgbClr val="E8B455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/>
              <a:t>Heittäminen</a:t>
            </a:r>
            <a:endParaRPr lang="fi-FI" sz="2000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535BDFB8-EB44-460F-8FAE-149709E171C4}"/>
              </a:ext>
            </a:extLst>
          </p:cNvPr>
          <p:cNvSpPr txBox="1"/>
          <p:nvPr/>
        </p:nvSpPr>
        <p:spPr>
          <a:xfrm>
            <a:off x="7960014" y="9480231"/>
            <a:ext cx="1578605" cy="562671"/>
          </a:xfrm>
          <a:prstGeom prst="rect">
            <a:avLst/>
          </a:prstGeom>
          <a:solidFill>
            <a:srgbClr val="E8B455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/>
              <a:t>Potkiminen</a:t>
            </a:r>
            <a:endParaRPr lang="fi-FI" sz="2000"/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A998262A-55FD-4401-BBE0-D0A07AE2A3D1}"/>
              </a:ext>
            </a:extLst>
          </p:cNvPr>
          <p:cNvSpPr txBox="1"/>
          <p:nvPr/>
        </p:nvSpPr>
        <p:spPr>
          <a:xfrm>
            <a:off x="7963737" y="10217145"/>
            <a:ext cx="1578605" cy="562671"/>
          </a:xfrm>
          <a:prstGeom prst="rect">
            <a:avLst/>
          </a:prstGeom>
          <a:solidFill>
            <a:srgbClr val="E8B455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Työntäminen</a:t>
            </a:r>
            <a:endParaRPr lang="fi-FI" sz="2000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27E82835-60D2-411B-AD1C-A2E64D44BC72}"/>
              </a:ext>
            </a:extLst>
          </p:cNvPr>
          <p:cNvSpPr txBox="1"/>
          <p:nvPr/>
        </p:nvSpPr>
        <p:spPr>
          <a:xfrm>
            <a:off x="9768598" y="7930470"/>
            <a:ext cx="1578605" cy="562671"/>
          </a:xfrm>
          <a:prstGeom prst="rect">
            <a:avLst/>
          </a:prstGeom>
          <a:solidFill>
            <a:srgbClr val="E8B455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/>
              <a:t>Lyöminen</a:t>
            </a:r>
            <a:endParaRPr lang="fi-FI" sz="2000"/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256DB1B8-448A-4BDC-96BD-D11F964F28E4}"/>
              </a:ext>
            </a:extLst>
          </p:cNvPr>
          <p:cNvSpPr txBox="1"/>
          <p:nvPr/>
        </p:nvSpPr>
        <p:spPr>
          <a:xfrm>
            <a:off x="9780661" y="8678550"/>
            <a:ext cx="1578605" cy="562671"/>
          </a:xfrm>
          <a:prstGeom prst="rect">
            <a:avLst/>
          </a:prstGeom>
          <a:solidFill>
            <a:srgbClr val="E8B455"/>
          </a:solidFill>
          <a:effectLst/>
        </p:spPr>
        <p:txBody>
          <a:bodyPr vert="horz" wrap="square" lIns="182868" tIns="91434" rIns="182868" bIns="91434" rtlCol="0" anchor="ctr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/>
              <a:t>Pomputta-minen</a:t>
            </a:r>
            <a:endParaRPr lang="fi-FI" sz="2000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BC33619C-E18C-4155-886E-5F1B4D21E94C}"/>
              </a:ext>
            </a:extLst>
          </p:cNvPr>
          <p:cNvSpPr txBox="1"/>
          <p:nvPr/>
        </p:nvSpPr>
        <p:spPr>
          <a:xfrm>
            <a:off x="9768598" y="9525511"/>
            <a:ext cx="1578605" cy="562671"/>
          </a:xfrm>
          <a:prstGeom prst="rect">
            <a:avLst/>
          </a:prstGeom>
          <a:solidFill>
            <a:srgbClr val="E8B455"/>
          </a:solidFill>
          <a:effectLst/>
        </p:spPr>
        <p:txBody>
          <a:bodyPr vert="horz" wrap="square" lIns="182868" tIns="91434" rIns="182868" bIns="91434" rtlCol="0" anchor="ctr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00"/>
              <a:t>Kiinniotta-minen</a:t>
            </a:r>
            <a:endParaRPr lang="fi-FI" sz="2000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B257195B-45FD-1F22-09A4-77E6BDF9FACF}"/>
              </a:ext>
            </a:extLst>
          </p:cNvPr>
          <p:cNvSpPr txBox="1"/>
          <p:nvPr/>
        </p:nvSpPr>
        <p:spPr>
          <a:xfrm>
            <a:off x="7953263" y="11563912"/>
            <a:ext cx="3416796" cy="562671"/>
          </a:xfrm>
          <a:prstGeom prst="rect">
            <a:avLst/>
          </a:prstGeom>
          <a:solidFill>
            <a:srgbClr val="E8B455"/>
          </a:solidFill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1"/>
              <a:t>VÄLINEENKÄSITTELYTAIDOT</a:t>
            </a:r>
          </a:p>
        </p:txBody>
      </p:sp>
      <p:sp>
        <p:nvSpPr>
          <p:cNvPr id="51" name="Vuokaaviosymboli: Vaihtoehtoinen käsittely 50">
            <a:extLst>
              <a:ext uri="{FF2B5EF4-FFF2-40B4-BE49-F238E27FC236}">
                <a16:creationId xmlns:a16="http://schemas.microsoft.com/office/drawing/2014/main" id="{BA45FB34-A37A-49B6-8C37-E733BFD6A5E3}"/>
              </a:ext>
            </a:extLst>
          </p:cNvPr>
          <p:cNvSpPr/>
          <p:nvPr/>
        </p:nvSpPr>
        <p:spPr>
          <a:xfrm>
            <a:off x="14049759" y="9944091"/>
            <a:ext cx="1457151" cy="919524"/>
          </a:xfrm>
          <a:prstGeom prst="flowChartAlternateProcess">
            <a:avLst/>
          </a:prstGeom>
          <a:solidFill>
            <a:srgbClr val="EB5E5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Yhteinen tapahtuma</a:t>
            </a:r>
          </a:p>
        </p:txBody>
      </p:sp>
      <p:sp>
        <p:nvSpPr>
          <p:cNvPr id="56" name="Vuokaaviosymboli: Vaihtoehtoinen käsittely 55">
            <a:extLst>
              <a:ext uri="{FF2B5EF4-FFF2-40B4-BE49-F238E27FC236}">
                <a16:creationId xmlns:a16="http://schemas.microsoft.com/office/drawing/2014/main" id="{BB1BB057-9159-91E0-0C77-DF1FEB1627E7}"/>
              </a:ext>
            </a:extLst>
          </p:cNvPr>
          <p:cNvSpPr/>
          <p:nvPr/>
        </p:nvSpPr>
        <p:spPr>
          <a:xfrm>
            <a:off x="14090262" y="11114355"/>
            <a:ext cx="1578605" cy="9195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600"/>
              <a:t>Unelmien liikuntapäivä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</a:extLst>
          </p:cNvPr>
          <p:cNvSpPr txBox="1"/>
          <p:nvPr/>
        </p:nvSpPr>
        <p:spPr>
          <a:xfrm>
            <a:off x="20948163" y="9789018"/>
            <a:ext cx="2946918" cy="2902037"/>
          </a:xfrm>
          <a:prstGeom prst="rect">
            <a:avLst/>
          </a:prstGeom>
          <a:effectLst/>
        </p:spPr>
        <p:txBody>
          <a:bodyPr vert="horz" wrap="square" lIns="182868" tIns="91434" rIns="182868" bIns="91434" rtlCol="0" anchor="t">
            <a:normAutofit fontScale="70000" lnSpcReduction="20000"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4000">
                <a:solidFill>
                  <a:schemeClr val="tx2"/>
                </a:solidFill>
              </a:rPr>
              <a:t>SALLI-vastaavien tapaamiset</a:t>
            </a:r>
          </a:p>
          <a:p>
            <a:pPr marL="685165" indent="-685165" algn="l">
              <a:buFont typeface="Arial" panose="020B0604020202020204" pitchFamily="34" charset="0"/>
              <a:buChar char="•"/>
            </a:pPr>
            <a:r>
              <a:rPr lang="fi-FI" sz="4000">
                <a:solidFill>
                  <a:schemeClr val="tx2"/>
                </a:solidFill>
              </a:rPr>
              <a:t>syyskuu </a:t>
            </a:r>
            <a:r>
              <a:rPr lang="fi-FI" sz="2800">
                <a:solidFill>
                  <a:schemeClr val="tx2"/>
                </a:solidFill>
              </a:rPr>
              <a:t>(uusien Sallien info)</a:t>
            </a:r>
            <a:endParaRPr lang="fi-FI" sz="2800">
              <a:solidFill>
                <a:schemeClr val="tx2"/>
              </a:solidFill>
              <a:ea typeface="Calibri"/>
              <a:cs typeface="Calibri"/>
            </a:endParaRPr>
          </a:p>
          <a:p>
            <a:pPr marL="685165" indent="-685165" algn="l">
              <a:buFont typeface="Arial" panose="020B0604020202020204" pitchFamily="34" charset="0"/>
              <a:buChar char="•"/>
            </a:pPr>
            <a:r>
              <a:rPr lang="fi-FI" sz="4000">
                <a:solidFill>
                  <a:schemeClr val="tx2"/>
                </a:solidFill>
              </a:rPr>
              <a:t>lokakuu</a:t>
            </a:r>
            <a:endParaRPr lang="fi-FI" sz="4000">
              <a:solidFill>
                <a:schemeClr val="tx2"/>
              </a:solidFill>
              <a:ea typeface="Calibri"/>
              <a:cs typeface="Calibri"/>
            </a:endParaRPr>
          </a:p>
          <a:p>
            <a:pPr marL="685165" indent="-685165" algn="l">
              <a:buFont typeface="Arial" panose="020B0604020202020204" pitchFamily="34" charset="0"/>
              <a:buChar char="•"/>
            </a:pPr>
            <a:r>
              <a:rPr lang="fi-FI" sz="4000">
                <a:solidFill>
                  <a:schemeClr val="tx2"/>
                </a:solidFill>
              </a:rPr>
              <a:t>tammikuu</a:t>
            </a:r>
            <a:endParaRPr lang="fi-FI" sz="4000">
              <a:solidFill>
                <a:schemeClr val="tx2"/>
              </a:solidFill>
              <a:ea typeface="Calibri"/>
              <a:cs typeface="Calibri"/>
            </a:endParaRPr>
          </a:p>
          <a:p>
            <a:pPr marL="685165" indent="-685165" algn="l">
              <a:buFont typeface="Arial" panose="020B0604020202020204" pitchFamily="34" charset="0"/>
              <a:buChar char="•"/>
            </a:pPr>
            <a:r>
              <a:rPr lang="fi-FI" sz="4000">
                <a:solidFill>
                  <a:schemeClr val="tx2"/>
                </a:solidFill>
              </a:rPr>
              <a:t>toukokuu</a:t>
            </a:r>
            <a:endParaRPr lang="fi-FI" sz="400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79F1B14-D243-BBCF-4B7F-37526BBA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4436" y="11490489"/>
            <a:ext cx="3125263" cy="543391"/>
          </a:xfrm>
          <a:prstGeom prst="rect">
            <a:avLst/>
          </a:prstGeom>
          <a:effectLst/>
        </p:spPr>
        <p:txBody>
          <a:bodyPr vert="horz" wrap="square" lIns="182868" tIns="91434" rIns="182868" bIns="91434" rtlCol="0" anchor="t"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4000"/>
              <a:t> </a:t>
            </a:r>
          </a:p>
        </p:txBody>
      </p:sp>
      <p:sp>
        <p:nvSpPr>
          <p:cNvPr id="4" name="Suorakulmio: Taitettu kulma 3">
            <a:extLst>
              <a:ext uri="{FF2B5EF4-FFF2-40B4-BE49-F238E27FC236}">
                <a16:creationId xmlns:a16="http://schemas.microsoft.com/office/drawing/2014/main" id="{BC43D9D0-7C24-BF6A-BDD3-EF418A74B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9202" y="9944091"/>
            <a:ext cx="1508208" cy="95645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68" tIns="91434" rIns="182868" bIns="91434" rtlCol="0" anchor="ctr"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5" name="Suorakulmio: Taitettu kulma 4">
            <a:extLst>
              <a:ext uri="{FF2B5EF4-FFF2-40B4-BE49-F238E27FC236}">
                <a16:creationId xmlns:a16="http://schemas.microsoft.com/office/drawing/2014/main" id="{219B3290-2431-6F70-224E-55555689D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70971" y="9944091"/>
            <a:ext cx="1508208" cy="95645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68" tIns="91434" rIns="182868" bIns="91434" rtlCol="0" anchor="ctr"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17" name="Suorakulmio: Taitettu kulma 16">
            <a:extLst>
              <a:ext uri="{FF2B5EF4-FFF2-40B4-BE49-F238E27FC236}">
                <a16:creationId xmlns:a16="http://schemas.microsoft.com/office/drawing/2014/main" id="{CCCCA547-6E54-82C3-E5DC-72AF51E10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9202" y="8552293"/>
            <a:ext cx="1508208" cy="95645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68" tIns="91434" rIns="182868" bIns="91434" rtlCol="0" anchor="ctr"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32" name="Suorakulmio: Taitettu kulma 31">
            <a:extLst>
              <a:ext uri="{FF2B5EF4-FFF2-40B4-BE49-F238E27FC236}">
                <a16:creationId xmlns:a16="http://schemas.microsoft.com/office/drawing/2014/main" id="{45DF4D36-3BD6-BB1F-717A-C0B360D73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40691" y="8522264"/>
            <a:ext cx="1508208" cy="95645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68" tIns="91434" rIns="182868" bIns="91434" rtlCol="0" anchor="ctr"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pic>
        <p:nvPicPr>
          <p:cNvPr id="55" name="Kuva 54">
            <a:extLst>
              <a:ext uri="{FF2B5EF4-FFF2-40B4-BE49-F238E27FC236}">
                <a16:creationId xmlns:a16="http://schemas.microsoft.com/office/drawing/2014/main" id="{874EE5AA-2FB0-19FF-BD8F-CE013BED4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20095" y="8550167"/>
            <a:ext cx="1256680" cy="1256680"/>
          </a:xfrm>
          <a:prstGeom prst="rect">
            <a:avLst/>
          </a:prstGeom>
        </p:spPr>
      </p:pic>
      <p:sp>
        <p:nvSpPr>
          <p:cNvPr id="119" name="Suorakulmio: Taitettu kulma 3">
            <a:extLst>
              <a:ext uri="{FF2B5EF4-FFF2-40B4-BE49-F238E27FC236}">
                <a16:creationId xmlns:a16="http://schemas.microsoft.com/office/drawing/2014/main" id="{0A599E90-F4F7-F346-AD66-13657739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7777" y="11240220"/>
            <a:ext cx="1508208" cy="95645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68" tIns="91434" rIns="182868" bIns="91434" rtlCol="0" anchor="ctr"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  <p:sp>
        <p:nvSpPr>
          <p:cNvPr id="120" name="Suorakulmio: Taitettu kulma 3">
            <a:extLst>
              <a:ext uri="{FF2B5EF4-FFF2-40B4-BE49-F238E27FC236}">
                <a16:creationId xmlns:a16="http://schemas.microsoft.com/office/drawing/2014/main" id="{484D5600-873D-66F1-B947-62001A14D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70327" y="11207406"/>
            <a:ext cx="1508208" cy="95645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68" tIns="91434" rIns="182868" bIns="91434" rtlCol="0" anchor="ctr"/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F6743E4A-9FE6-4586-8E5E-5173745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91" y="222359"/>
            <a:ext cx="19419680" cy="1462753"/>
          </a:xfrm>
        </p:spPr>
        <p:txBody>
          <a:bodyPr>
            <a:no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0"/>
              <a:t>Liikkumisen vuosikellon käyttöohjeet: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EC1743D0-CAD9-D0E6-1918-A15C65D55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6540" y="1682455"/>
            <a:ext cx="23447783" cy="10569900"/>
          </a:xfrm>
          <a:prstGeom prst="rect">
            <a:avLst/>
          </a:prstGeom>
          <a:effectLst/>
        </p:spPr>
        <p:txBody>
          <a:bodyPr vert="horz" wrap="square" lIns="182856" tIns="91428" rIns="182856" bIns="91428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619"/>
            <a:endParaRPr lang="fi-FI" sz="4000">
              <a:solidFill>
                <a:srgbClr val="28549A"/>
              </a:solidFill>
              <a:latin typeface="Calibri" panose="020F0502020204030204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CA28C29-1DAA-A153-3669-83AF89C98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6540" y="1682456"/>
            <a:ext cx="23447783" cy="10569898"/>
          </a:xfrm>
          <a:prstGeom prst="rect">
            <a:avLst/>
          </a:prstGeom>
          <a:effectLst/>
        </p:spPr>
        <p:txBody>
          <a:bodyPr vert="horz" wrap="square" lIns="182868" tIns="91434" rIns="182868" bIns="91434" rtlCol="0" anchor="t">
            <a:normAutofit/>
          </a:bodyPr>
          <a:lstStyle>
            <a:defPPr>
              <a:defRPr lang="fi-FI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400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92193E-06CA-1B53-4D40-4B3377DCA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1726" y="1869752"/>
            <a:ext cx="21001697" cy="1139968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685165" indent="-685165"/>
            <a:r>
              <a:rPr lang="fi-FI" sz="5600" b="1">
                <a:solidFill>
                  <a:schemeClr val="tx1"/>
                </a:solidFill>
              </a:rPr>
              <a:t>Lataa vuosikello omalle koneelle ja tee muokkaukset vasta sitten.</a:t>
            </a:r>
            <a:endParaRPr lang="fi-FI"/>
          </a:p>
          <a:p>
            <a:pPr marL="685165" indent="-685165"/>
            <a:r>
              <a:rPr lang="fi-FI" sz="5600">
                <a:solidFill>
                  <a:schemeClr val="tx1"/>
                </a:solidFill>
              </a:rPr>
              <a:t>Vuosikello on myös tulostettavissa. </a:t>
            </a:r>
            <a:endParaRPr lang="fi-FI" sz="56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685165" indent="-685165"/>
            <a:r>
              <a:rPr lang="fi-FI" sz="5600">
                <a:solidFill>
                  <a:schemeClr val="tx1"/>
                </a:solidFill>
              </a:rPr>
              <a:t>Vuosikellon osat:</a:t>
            </a:r>
            <a:endParaRPr lang="fi-FI" sz="56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1599565" lvl="1" indent="-685165"/>
            <a:r>
              <a:rPr lang="fi-FI" sz="4700">
                <a:solidFill>
                  <a:schemeClr val="tx1"/>
                </a:solidFill>
              </a:rPr>
              <a:t>Motoriset perustaidot. </a:t>
            </a:r>
            <a:endParaRPr lang="fi-FI" sz="47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1599565" lvl="1" indent="-685165"/>
            <a:r>
              <a:rPr lang="fi-FI" sz="4700">
                <a:solidFill>
                  <a:schemeClr val="tx1"/>
                </a:solidFill>
              </a:rPr>
              <a:t>Teemat: Jekku –jänö, Unelmien liikuntapäivä, tapahtuma.</a:t>
            </a:r>
            <a:endParaRPr lang="fi-FI" sz="47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1599565" lvl="1" indent="-685165"/>
            <a:r>
              <a:rPr lang="fi-FI" sz="4700">
                <a:solidFill>
                  <a:schemeClr val="tx1"/>
                </a:solidFill>
              </a:rPr>
              <a:t>Tyhjiä muistilappuja omia tapahtumia / teemoja varten.</a:t>
            </a:r>
            <a:endParaRPr lang="fi-FI" sz="4700">
              <a:solidFill>
                <a:schemeClr val="tx1"/>
              </a:solidFill>
              <a:ea typeface="Calibri"/>
              <a:cs typeface="Calibri"/>
            </a:endParaRPr>
          </a:p>
          <a:p>
            <a:pPr marL="685165" indent="-685165"/>
            <a:r>
              <a:rPr lang="fi-FI" sz="5600">
                <a:solidFill>
                  <a:schemeClr val="tx1"/>
                </a:solidFill>
              </a:rPr>
              <a:t>Vuosikellon osat on vedettävissä halutun kuukauden kohdalle.</a:t>
            </a:r>
            <a:endParaRPr lang="fi-FI" sz="56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685165" indent="-685165"/>
            <a:r>
              <a:rPr lang="fi-FI" sz="5600">
                <a:solidFill>
                  <a:schemeClr val="tx1"/>
                </a:solidFill>
              </a:rPr>
              <a:t>Osia voi kopioida tarpeen mukaan.</a:t>
            </a:r>
            <a:endParaRPr lang="fi-FI" sz="56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685165" indent="-685165"/>
            <a:r>
              <a:rPr lang="fi-FI" sz="5600">
                <a:solidFill>
                  <a:schemeClr val="tx1"/>
                </a:solidFill>
              </a:rPr>
              <a:t>Liikkuvan varhaiskasvatuksen nykytilan arviointi ja motoristen taitojen kartoitukset ovat kalenterissa valmiina. Voit siirtää niitä tarpeen mukaan toiselle kuukaudelle.</a:t>
            </a:r>
            <a:endParaRPr lang="fi-FI" sz="56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685165" indent="-685165"/>
            <a:r>
              <a:rPr lang="fi-FI" sz="5600">
                <a:solidFill>
                  <a:schemeClr val="tx1"/>
                </a:solidFill>
              </a:rPr>
              <a:t>Vaikka kuukauden teemana on jokin tietty motorinen perustaito, harjoitellaan muitakin taitoja mahdollisimman monipuolisesti.</a:t>
            </a:r>
            <a:endParaRPr lang="fi-FI" sz="560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fi-FI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>
                <a:solidFill>
                  <a:schemeClr val="tx1"/>
                </a:solidFill>
              </a:rPr>
              <a:t>Varhaiskasvatuksen tavoitteena on innostaa lapsia liikkumaan monipuolisesti sekä kokemaan liikunnan iloa. Liikuntakasvatuksen tulee olla säännöllistä, lapsilähtöistä, monipuolista ja tavoitteellista. (Tampereen kaupungin varhaiskasvatussuunnitelma 2022, 72).</a:t>
            </a:r>
          </a:p>
        </p:txBody>
      </p:sp>
    </p:spTree>
    <p:extLst>
      <p:ext uri="{BB962C8B-B14F-4D97-AF65-F5344CB8AC3E}">
        <p14:creationId xmlns:p14="http://schemas.microsoft.com/office/powerpoint/2010/main" val="3338292630"/>
      </p:ext>
    </p:extLst>
  </p:cSld>
  <p:clrMapOvr>
    <a:masterClrMapping/>
  </p:clrMapOvr>
</p:sld>
</file>

<file path=ppt/theme/theme1.xml><?xml version="1.0" encoding="utf-8"?>
<a:theme xmlns:a="http://schemas.openxmlformats.org/drawingml/2006/main" name="Tampere.Finland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29289F26-6EEC-4371-8186-E8C2D39CB28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95F3BE97C82044590C601E9C5C0963E" ma:contentTypeVersion="19" ma:contentTypeDescription="Luo uusi asiakirja." ma:contentTypeScope="" ma:versionID="a3f5b0004ef21b6d63ef60013d2384f8">
  <xsd:schema xmlns:xsd="http://www.w3.org/2001/XMLSchema" xmlns:xs="http://www.w3.org/2001/XMLSchema" xmlns:p="http://schemas.microsoft.com/office/2006/metadata/properties" xmlns:ns2="5ca8a272-62cb-4043-9652-738a22d1f84a" xmlns:ns3="540f93c6-cf22-4d5c-bbfd-1c66095f547a" targetNamespace="http://schemas.microsoft.com/office/2006/metadata/properties" ma:root="true" ma:fieldsID="6ab72e4a1672625cfc545b3c12543536" ns2:_="" ns3:_="">
    <xsd:import namespace="5ca8a272-62cb-4043-9652-738a22d1f84a"/>
    <xsd:import namespace="540f93c6-cf22-4d5c-bbfd-1c66095f547a"/>
    <xsd:element name="properties">
      <xsd:complexType>
        <xsd:sequence>
          <xsd:element name="documentManagement">
            <xsd:complexType>
              <xsd:all>
                <xsd:element ref="ns2:o9d3b09a7102413cb62623c7fb8be791" minOccurs="0"/>
                <xsd:element ref="ns2:TaxCatchAll" minOccurs="0"/>
                <xsd:element ref="ns2:m079126f0eb9431799ba9a91209ca8e8" minOccurs="0"/>
                <xsd:element ref="ns2:oc6c52d1373b4f80bd19e78558bbd79b" minOccurs="0"/>
                <xsd:element ref="ns3:lcf76f155ced4ddcb4097134ff3c332f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8a272-62cb-4043-9652-738a22d1f84a" elementFormDefault="qualified">
    <xsd:import namespace="http://schemas.microsoft.com/office/2006/documentManagement/types"/>
    <xsd:import namespace="http://schemas.microsoft.com/office/infopath/2007/PartnerControls"/>
    <xsd:element name="o9d3b09a7102413cb62623c7fb8be791" ma:index="9" ma:taxonomy="true" ma:internalName="o9d3b09a7102413cb62623c7fb8be791" ma:taxonomyFieldName="TreTaskuAihe" ma:displayName="Aihealue" ma:default="" ma:fieldId="{89d3b09a-7102-413c-b626-23c7fb8be791}" ma:taxonomyMulti="true" ma:sspId="ca21971b-e04b-4e31-9f45-cf2f6b61fcc0" ma:termSetId="6af99789-aca1-4f2b-a901-90b7b0f6b4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0972b521-bd31-4687-bf2f-308aeb271a4f}" ma:internalName="TaxCatchAll" ma:showField="CatchAllData" ma:web="7396e748-e263-4a69-9dab-30c973061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079126f0eb9431799ba9a91209ca8e8" ma:index="12" ma:taxonomy="true" ma:internalName="m079126f0eb9431799ba9a91209ca8e8" ma:taxonomyFieldName="TreTaskuDokumenttityyppi" ma:displayName="Dokumenttityyppi" ma:default="" ma:fieldId="{6079126f-0eb9-4317-99ba-9a91209ca8e8}" ma:sspId="ca21971b-e04b-4e31-9f45-cf2f6b61fcc0" ma:termSetId="db24938a-c677-4f22-887e-2ed847f463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c6c52d1373b4f80bd19e78558bbd79b" ma:index="14" ma:taxonomy="true" ma:internalName="oc6c52d1373b4f80bd19e78558bbd79b" ma:taxonomyFieldName="TreTaskuKategoria" ma:displayName="Kategoria" ma:default="" ma:fieldId="{8c6c52d1-373b-4f80-bd19-e78558bbd79b}" ma:sspId="ca21971b-e04b-4e31-9f45-cf2f6b61fcc0" ma:termSetId="fde9fb49-1325-4e58-a378-36bc1b1fa71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f93c6-cf22-4d5c-bbfd-1c66095f547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0f93c6-cf22-4d5c-bbfd-1c66095f547a">
      <Terms xmlns="http://schemas.microsoft.com/office/infopath/2007/PartnerControls"/>
    </lcf76f155ced4ddcb4097134ff3c332f>
    <TaxCatchAll xmlns="5ca8a272-62cb-4043-9652-738a22d1f84a">
      <Value>7</Value>
      <Value>6</Value>
    </TaxCatchAll>
    <o9d3b09a7102413cb62623c7fb8be791 xmlns="5ca8a272-62cb-4043-9652-738a22d1f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Varhaiskasvatus ja esiopetus</TermName>
          <TermId xmlns="http://schemas.microsoft.com/office/infopath/2007/PartnerControls">e88c7fb5-13bb-4609-ae3f-5356c40c1afc</TermId>
        </TermInfo>
      </Terms>
    </o9d3b09a7102413cb62623c7fb8be791>
    <oc6c52d1373b4f80bd19e78558bbd79b xmlns="5ca8a272-62cb-4043-9652-738a22d1f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Palvelualueiden sivustot</TermName>
          <TermId xmlns="http://schemas.microsoft.com/office/infopath/2007/PartnerControls">817516b1-3086-410c-9b58-842cc685256e</TermId>
        </TermInfo>
      </Terms>
    </oc6c52d1373b4f80bd19e78558bbd79b>
    <m079126f0eb9431799ba9a91209ca8e8 xmlns="5ca8a272-62cb-4043-9652-738a22d1f84a">
      <Terms xmlns="http://schemas.microsoft.com/office/infopath/2007/PartnerControls"/>
    </m079126f0eb9431799ba9a91209ca8e8>
  </documentManagement>
</p:properties>
</file>

<file path=customXml/itemProps1.xml><?xml version="1.0" encoding="utf-8"?>
<ds:datastoreItem xmlns:ds="http://schemas.openxmlformats.org/officeDocument/2006/customXml" ds:itemID="{2BF55D5E-58EC-4420-862E-65C4362C3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8a272-62cb-4043-9652-738a22d1f84a"/>
    <ds:schemaRef ds:uri="540f93c6-cf22-4d5c-bbfd-1c66095f5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F697D2-DE47-498B-9550-032C1923D5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D4736D-DFBC-4A26-A1C8-2D342B78A5E9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3045ef6-a4bb-4528-b516-17f0131d15dd"/>
    <ds:schemaRef ds:uri="9b2b7009-d9db-433f-9bfe-49881590ae2c"/>
    <ds:schemaRef ds:uri="http://schemas.microsoft.com/office/2006/metadata/properties"/>
    <ds:schemaRef ds:uri="http://www.w3.org/XML/1998/namespace"/>
    <ds:schemaRef ds:uri="http://purl.org/dc/dcmitype/"/>
    <ds:schemaRef ds:uri="540f93c6-cf22-4d5c-bbfd-1c66095f547a"/>
    <ds:schemaRef ds:uri="5ca8a272-62cb-4043-9652-738a22d1f8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</Words>
  <Application>Microsoft Office PowerPoint</Application>
  <PresentationFormat>Custom</PresentationFormat>
  <Paragraphs>66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Tampere.Finland_Valkoinen</vt:lpstr>
      <vt:lpstr>Liikkumisen vuosikello</vt:lpstr>
      <vt:lpstr>Liikkumisen vuosikellon käyttöohjeet: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Suvi Tuukkanen</dc:creator>
  <cp:keywords/>
  <dc:description/>
  <cp:lastModifiedBy>Salo Anna-Leena A</cp:lastModifiedBy>
  <cp:revision>3</cp:revision>
  <cp:lastPrinted>2018-11-29T12:09:30Z</cp:lastPrinted>
  <dcterms:created xsi:type="dcterms:W3CDTF">2018-11-22T06:39:12Z</dcterms:created>
  <dcterms:modified xsi:type="dcterms:W3CDTF">2025-09-22T07:16:05Z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0x010100C95F3BE97C82044590C601E9C5C0963E</vt:lpwstr>
  </property>
  <property fmtid="{D5CDD505-2E9C-101B-9397-08002B2CF9AE}" pid="3" name="MediaServiceImageTags">
    <vt:lpwstr/>
  </property>
  <property fmtid="{D5CDD505-2E9C-101B-9397-08002B2CF9AE}" pid="4" name="TreTaskuKategoria">
    <vt:lpwstr>7;#Palvelualueiden sivustot|817516b1-3086-410c-9b58-842cc685256e</vt:lpwstr>
  </property>
  <property fmtid="{D5CDD505-2E9C-101B-9397-08002B2CF9AE}" pid="5" name="TreTaskuDokumenttityyppi">
    <vt:lpwstr/>
  </property>
  <property fmtid="{D5CDD505-2E9C-101B-9397-08002B2CF9AE}" pid="6" name="TreTaskuAihe">
    <vt:lpwstr>6;#Varhaiskasvatus ja esiopetus|e88c7fb5-13bb-4609-ae3f-5356c40c1afc</vt:lpwstr>
  </property>
</Properties>
</file>