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80" r:id="rId5"/>
    <p:sldMasterId id="2147483703" r:id="rId6"/>
    <p:sldMasterId id="2147483711" r:id="rId7"/>
    <p:sldMasterId id="2147483749" r:id="rId8"/>
    <p:sldMasterId id="2147483648" r:id="rId9"/>
  </p:sldMasterIdLst>
  <p:notesMasterIdLst>
    <p:notesMasterId r:id="rId13"/>
  </p:notesMasterIdLst>
  <p:handoutMasterIdLst>
    <p:handoutMasterId r:id="rId14"/>
  </p:handoutMasterIdLst>
  <p:sldIdLst>
    <p:sldId id="325" r:id="rId10"/>
    <p:sldId id="323" r:id="rId11"/>
    <p:sldId id="32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963"/>
    <a:srgbClr val="00417D"/>
    <a:srgbClr val="A12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AEF48-3800-1E19-C961-CEFA980917E3}" v="127" dt="2026-02-02T11:55:51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si Melkko" userId="S::jussi.melkko_opetus.tampere.fi#ext#@tampereenseutu.onmicrosoft.com::43225d8e-91be-46ab-aac3-d78c42dc3d6d" providerId="AD" clId="Web-{04517A7E-1F52-BC33-2861-8574B282D27F}"/>
    <pc:docChg chg="modSld">
      <pc:chgData name="Jussi Melkko" userId="S::jussi.melkko_opetus.tampere.fi#ext#@tampereenseutu.onmicrosoft.com::43225d8e-91be-46ab-aac3-d78c42dc3d6d" providerId="AD" clId="Web-{04517A7E-1F52-BC33-2861-8574B282D27F}" dt="2026-01-21T11:53:56.153" v="118" actId="20577"/>
      <pc:docMkLst>
        <pc:docMk/>
      </pc:docMkLst>
      <pc:sldChg chg="modSp">
        <pc:chgData name="Jussi Melkko" userId="S::jussi.melkko_opetus.tampere.fi#ext#@tampereenseutu.onmicrosoft.com::43225d8e-91be-46ab-aac3-d78c42dc3d6d" providerId="AD" clId="Web-{04517A7E-1F52-BC33-2861-8574B282D27F}" dt="2026-01-21T11:05:07.107" v="2" actId="20577"/>
        <pc:sldMkLst>
          <pc:docMk/>
          <pc:sldMk cId="1525854204" sldId="323"/>
        </pc:sldMkLst>
        <pc:spChg chg="mod">
          <ac:chgData name="Jussi Melkko" userId="S::jussi.melkko_opetus.tampere.fi#ext#@tampereenseutu.onmicrosoft.com::43225d8e-91be-46ab-aac3-d78c42dc3d6d" providerId="AD" clId="Web-{04517A7E-1F52-BC33-2861-8574B282D27F}" dt="2026-01-21T11:05:07.107" v="2" actId="20577"/>
          <ac:spMkLst>
            <pc:docMk/>
            <pc:sldMk cId="1525854204" sldId="323"/>
            <ac:spMk id="3" creationId="{6D48957E-A426-17C3-EA30-0B0764AF7D06}"/>
          </ac:spMkLst>
        </pc:spChg>
      </pc:sldChg>
      <pc:sldChg chg="modSp">
        <pc:chgData name="Jussi Melkko" userId="S::jussi.melkko_opetus.tampere.fi#ext#@tampereenseutu.onmicrosoft.com::43225d8e-91be-46ab-aac3-d78c42dc3d6d" providerId="AD" clId="Web-{04517A7E-1F52-BC33-2861-8574B282D27F}" dt="2026-01-21T11:53:56.153" v="118" actId="20577"/>
        <pc:sldMkLst>
          <pc:docMk/>
          <pc:sldMk cId="775481387" sldId="324"/>
        </pc:sldMkLst>
        <pc:spChg chg="mod">
          <ac:chgData name="Jussi Melkko" userId="S::jussi.melkko_opetus.tampere.fi#ext#@tampereenseutu.onmicrosoft.com::43225d8e-91be-46ab-aac3-d78c42dc3d6d" providerId="AD" clId="Web-{04517A7E-1F52-BC33-2861-8574B282D27F}" dt="2026-01-21T11:53:56.153" v="118" actId="20577"/>
          <ac:spMkLst>
            <pc:docMk/>
            <pc:sldMk cId="775481387" sldId="324"/>
            <ac:spMk id="3" creationId="{5355A38A-1FDA-611B-B390-395E57521910}"/>
          </ac:spMkLst>
        </pc:spChg>
      </pc:sldChg>
    </pc:docChg>
  </pc:docChgLst>
  <pc:docChgLst>
    <pc:chgData name="Urvikko Annika" userId="S::annika.urvikko@tampere.fi::8004adb6-f21f-4f8a-8191-8bace9c4a084" providerId="AD" clId="Web-{413AEF48-3800-1E19-C961-CEFA980917E3}"/>
    <pc:docChg chg="addSld delSld modSld addMainMaster">
      <pc:chgData name="Urvikko Annika" userId="S::annika.urvikko@tampere.fi::8004adb6-f21f-4f8a-8191-8bace9c4a084" providerId="AD" clId="Web-{413AEF48-3800-1E19-C961-CEFA980917E3}" dt="2026-02-02T11:55:51.706" v="76" actId="1076"/>
      <pc:docMkLst>
        <pc:docMk/>
      </pc:docMkLst>
      <pc:sldChg chg="modSp add del">
        <pc:chgData name="Urvikko Annika" userId="S::annika.urvikko@tampere.fi::8004adb6-f21f-4f8a-8191-8bace9c4a084" providerId="AD" clId="Web-{413AEF48-3800-1E19-C961-CEFA980917E3}" dt="2026-02-02T11:53:42.644" v="4"/>
        <pc:sldMkLst>
          <pc:docMk/>
          <pc:sldMk cId="0" sldId="256"/>
        </pc:sldMkLst>
        <pc:spChg chg="mod">
          <ac:chgData name="Urvikko Annika" userId="S::annika.urvikko@tampere.fi::8004adb6-f21f-4f8a-8191-8bace9c4a084" providerId="AD" clId="Web-{413AEF48-3800-1E19-C961-CEFA980917E3}" dt="2026-02-02T11:53:18.894" v="2" actId="1076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Urvikko Annika" userId="S::annika.urvikko@tampere.fi::8004adb6-f21f-4f8a-8191-8bace9c4a084" providerId="AD" clId="Web-{413AEF48-3800-1E19-C961-CEFA980917E3}" dt="2026-02-02T11:55:09.800" v="63"/>
        <pc:sldMkLst>
          <pc:docMk/>
          <pc:sldMk cId="3878248805" sldId="263"/>
        </pc:sldMkLst>
      </pc:sldChg>
      <pc:sldChg chg="modSp">
        <pc:chgData name="Urvikko Annika" userId="S::annika.urvikko@tampere.fi::8004adb6-f21f-4f8a-8191-8bace9c4a084" providerId="AD" clId="Web-{413AEF48-3800-1E19-C961-CEFA980917E3}" dt="2026-02-02T11:55:51.706" v="76" actId="1076"/>
        <pc:sldMkLst>
          <pc:docMk/>
          <pc:sldMk cId="1525854204" sldId="323"/>
        </pc:sldMkLst>
        <pc:spChg chg="mod">
          <ac:chgData name="Urvikko Annika" userId="S::annika.urvikko@tampere.fi::8004adb6-f21f-4f8a-8191-8bace9c4a084" providerId="AD" clId="Web-{413AEF48-3800-1E19-C961-CEFA980917E3}" dt="2026-02-02T11:55:51.706" v="76" actId="1076"/>
          <ac:spMkLst>
            <pc:docMk/>
            <pc:sldMk cId="1525854204" sldId="323"/>
            <ac:spMk id="2" creationId="{412C1E87-4900-4769-A1D0-CE74489C0B26}"/>
          </ac:spMkLst>
        </pc:spChg>
        <pc:spChg chg="mod">
          <ac:chgData name="Urvikko Annika" userId="S::annika.urvikko@tampere.fi::8004adb6-f21f-4f8a-8191-8bace9c4a084" providerId="AD" clId="Web-{413AEF48-3800-1E19-C961-CEFA980917E3}" dt="2026-02-02T11:55:43.987" v="75" actId="1076"/>
          <ac:spMkLst>
            <pc:docMk/>
            <pc:sldMk cId="1525854204" sldId="323"/>
            <ac:spMk id="11" creationId="{A61FE93C-7FD3-4716-A6BC-FD5BE615CA31}"/>
          </ac:spMkLst>
        </pc:spChg>
      </pc:sldChg>
      <pc:sldChg chg="modSp add">
        <pc:chgData name="Urvikko Annika" userId="S::annika.urvikko@tampere.fi::8004adb6-f21f-4f8a-8191-8bace9c4a084" providerId="AD" clId="Web-{413AEF48-3800-1E19-C961-CEFA980917E3}" dt="2026-02-02T11:54:59.987" v="62" actId="20577"/>
        <pc:sldMkLst>
          <pc:docMk/>
          <pc:sldMk cId="3224065502" sldId="325"/>
        </pc:sldMkLst>
        <pc:spChg chg="mod">
          <ac:chgData name="Urvikko Annika" userId="S::annika.urvikko@tampere.fi::8004adb6-f21f-4f8a-8191-8bace9c4a084" providerId="AD" clId="Web-{413AEF48-3800-1E19-C961-CEFA980917E3}" dt="2026-02-02T11:54:59.987" v="62" actId="20577"/>
          <ac:spMkLst>
            <pc:docMk/>
            <pc:sldMk cId="3224065502" sldId="325"/>
            <ac:spMk id="7" creationId="{00000000-0000-0000-0000-000000000000}"/>
          </ac:spMkLst>
        </pc:spChg>
      </pc:sldChg>
      <pc:sldMasterChg chg="add addSldLayout">
        <pc:chgData name="Urvikko Annika" userId="S::annika.urvikko@tampere.fi::8004adb6-f21f-4f8a-8191-8bace9c4a084" providerId="AD" clId="Web-{413AEF48-3800-1E19-C961-CEFA980917E3}" dt="2026-02-02T11:53:37.003" v="3"/>
        <pc:sldMasterMkLst>
          <pc:docMk/>
          <pc:sldMasterMk cId="0" sldId="2147483648"/>
        </pc:sldMasterMkLst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Urvikko Annika" userId="S::annika.urvikko@tampere.fi::8004adb6-f21f-4f8a-8191-8bace9c4a084" providerId="AD" clId="Web-{413AEF48-3800-1E19-C961-CEFA980917E3}" dt="2026-02-02T11:53:37.003" v="3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SldLayout">
        <pc:chgData name="Urvikko Annika" userId="S::annika.urvikko@tampere.fi::8004adb6-f21f-4f8a-8191-8bace9c4a084" providerId="AD" clId="Web-{413AEF48-3800-1E19-C961-CEFA980917E3}" dt="2026-02-02T11:52:52.753" v="0"/>
        <pc:sldMasterMkLst>
          <pc:docMk/>
          <pc:sldMasterMk cId="1949849205" sldId="2147483678"/>
        </pc:sldMasterMkLst>
        <pc:sldLayoutChg chg="add replId">
          <pc:chgData name="Urvikko Annika" userId="S::annika.urvikko@tampere.fi::8004adb6-f21f-4f8a-8191-8bace9c4a084" providerId="AD" clId="Web-{413AEF48-3800-1E19-C961-CEFA980917E3}" dt="2026-02-02T11:52:52.753" v="0"/>
          <pc:sldLayoutMkLst>
            <pc:docMk/>
            <pc:sldMasterMk cId="1949849205" sldId="2147483678"/>
            <pc:sldLayoutMk cId="1901097273" sldId="214748375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3DAE404-DD2B-4DE5-B0CE-992ED5713C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15FA0B-E055-434F-9E11-CCA88C788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137A-EBCB-49EC-9734-26FC45E32E86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8F5078-AF5B-496C-93A1-3CA8AC44E7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42F74D-8F19-4A29-8457-0C7AB1C560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CCB98-25CB-4FD0-B2B3-A73A24D4DE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5437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CC1C-3D33-4DD6-9439-6415BA8504E7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F7F8-48A1-4863-ABF0-01A9D479BF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201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/>
              <a:t>KANSISIVUN 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/>
              <a:t>CALIBRI BOLD 60, VERSAALI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Lisätietoa tähän </a:t>
            </a:r>
            <a:r>
              <a:rPr lang="fi-FI" err="1"/>
              <a:t>Calibri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Etunimi Sukunimi, Titteli, pvm</a:t>
            </a:r>
          </a:p>
        </p:txBody>
      </p:sp>
    </p:spTree>
    <p:extLst>
      <p:ext uri="{BB962C8B-B14F-4D97-AF65-F5344CB8AC3E}">
        <p14:creationId xmlns:p14="http://schemas.microsoft.com/office/powerpoint/2010/main" val="35391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A449-591F-46B4-A051-723FB2E0C2F2}" type="datetime1">
              <a:rPr lang="fi-FI" smtClean="0"/>
              <a:t>2.2.2026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5F7AA0F4-8832-4C98-880F-32049A82B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94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FBC6-4151-4CA8-BE6B-575B08346364}" type="datetime1">
              <a:rPr lang="fi-FI" smtClean="0"/>
              <a:t>2.2.2026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C599D6C2-7EB9-41C6-B0E2-0885AE33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32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1129-94EE-4151-92C2-CD14878B26F9}" type="datetime1">
              <a:rPr lang="fi-FI" smtClean="0"/>
              <a:t>2.2.2026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731D126B-5A40-411B-B642-6F8F323F8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28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F94A-CD5B-4619-9C0F-6E5C72EBC64C}" type="datetime1">
              <a:rPr lang="fi-FI" smtClean="0"/>
              <a:t>2.2.2026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A49757-D398-4B4D-B760-15786ACFF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7985CE74-02F0-4719-9C30-90FBA05BE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986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A977F-3D9E-4909-BED9-7FB7582D0DE9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D3889267-8B30-4984-9E0A-88CF5483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65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2144-0838-4312-9860-E8F49EA42DD9}" type="datetime1">
              <a:rPr lang="fi-FI" smtClean="0"/>
              <a:t>2.2.2026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6C859A41-6745-478E-BF83-BF02C10F3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24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CB79-4FD8-4507-A614-1BD41EE8C117}" type="datetime1">
              <a:rPr lang="fi-FI" smtClean="0"/>
              <a:t>2.2.2026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63C01A44-7426-40AA-A7AA-900D0FFB5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814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127F-1610-4C65-AD4A-AB7B5417E6F2}" type="datetime1">
              <a:rPr lang="fi-FI" smtClean="0"/>
              <a:t>2.2.2026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C7E4915C-8FEA-4AF9-BF5F-697E1218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64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FB91-9B7E-4B44-98EB-1BCCB4E61003}" type="datetime1">
              <a:rPr lang="fi-FI" smtClean="0"/>
              <a:t>2.2.2026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1C1884-D5C5-4E6D-8EE0-CB27AD410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9EE3407-857B-4A94-9624-2A7B66711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17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2.2.2026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10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7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C113-F77D-460D-93D0-13521233AE4E}" type="datetime1">
              <a:rPr lang="fi-FI" smtClean="0"/>
              <a:t>2.2.2026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EC344F-66C6-4AB1-A5D0-028D84B0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EF66A10E-4733-4BA7-8132-A2EB004F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47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2.2.2026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576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2.2.2026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458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aaltoik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2.2.2026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46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2.2.2026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7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2.2.2026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1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C113-F77D-460D-93D0-13521233AE4E}" type="datetime1">
              <a:rPr lang="fi-FI" smtClean="0"/>
              <a:t>2.2.2026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EC344F-66C6-4AB1-A5D0-028D84B0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EF66A10E-4733-4BA7-8132-A2EB004F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2.2.2026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83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2.2.2026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45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aaltoik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2.2.2026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8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2.2.2026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22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DEAAA-85EE-4BE0-96D2-98803BEE6ECA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9EEAAD98-ACDF-4CEA-BB1F-A7470144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26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593290-AA67-496D-B707-1DEA98C86F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756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2.2.2026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7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2" r:id="rId2"/>
    <p:sldLayoutId id="2147483733" r:id="rId3"/>
    <p:sldLayoutId id="2147483736" r:id="rId4"/>
    <p:sldLayoutId id="2147483748" r:id="rId5"/>
    <p:sldLayoutId id="214748368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C048-585D-44BA-8C2D-64983F0B70FA}" type="datetime1">
              <a:rPr lang="fi-FI" smtClean="0"/>
              <a:t>2.2.2026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EB6745-5D38-414D-8F18-78AE802E20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2AD9C5-3DA3-4566-9BA7-6876F94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03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38" r:id="rId2"/>
    <p:sldLayoutId id="2147483737" r:id="rId3"/>
    <p:sldLayoutId id="2147483739" r:id="rId4"/>
    <p:sldLayoutId id="214748370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3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8578-BC5F-4B15-8F5D-0DD369EB3107}" type="datetime1">
              <a:rPr lang="fi-FI" smtClean="0"/>
              <a:t>2.2.2026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1B44897-2509-47CF-8B3C-182C95A8055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784348-D887-4F24-AD29-F32FB63D9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4" r:id="rId2"/>
    <p:sldLayoutId id="2147483743" r:id="rId3"/>
    <p:sldLayoutId id="2147483745" r:id="rId4"/>
    <p:sldLayoutId id="214748371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2.2.2026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87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9Zh8xwJYc" TargetMode="External"/><Relationship Id="rId2" Type="http://schemas.openxmlformats.org/officeDocument/2006/relationships/hyperlink" Target="https://lyyti.fi/e/cal/lupa-liikkua-lupa-harrastaa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ampere.fi/liikunta/tukea-liikuntaneuvonnas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60966" y="5609129"/>
            <a:ext cx="1944357" cy="491086"/>
          </a:xfrm>
          <a:custGeom>
            <a:avLst/>
            <a:gdLst/>
            <a:ahLst/>
            <a:cxnLst/>
            <a:rect l="l" t="t" r="r" b="b"/>
            <a:pathLst>
              <a:path w="2916535" h="736629">
                <a:moveTo>
                  <a:pt x="0" y="0"/>
                </a:moveTo>
                <a:lnTo>
                  <a:pt x="2916535" y="0"/>
                </a:lnTo>
                <a:lnTo>
                  <a:pt x="2916535" y="736629"/>
                </a:lnTo>
                <a:lnTo>
                  <a:pt x="0" y="736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800"/>
          </a:p>
        </p:txBody>
      </p:sp>
      <p:sp>
        <p:nvSpPr>
          <p:cNvPr id="3" name="Freeform 3"/>
          <p:cNvSpPr/>
          <p:nvPr/>
        </p:nvSpPr>
        <p:spPr>
          <a:xfrm>
            <a:off x="9595308" y="456714"/>
            <a:ext cx="2083695" cy="801312"/>
          </a:xfrm>
          <a:custGeom>
            <a:avLst/>
            <a:gdLst/>
            <a:ahLst/>
            <a:cxnLst/>
            <a:rect l="l" t="t" r="r" b="b"/>
            <a:pathLst>
              <a:path w="3125543" h="1201968">
                <a:moveTo>
                  <a:pt x="0" y="0"/>
                </a:moveTo>
                <a:lnTo>
                  <a:pt x="3125543" y="0"/>
                </a:lnTo>
                <a:lnTo>
                  <a:pt x="3125543" y="1201967"/>
                </a:lnTo>
                <a:lnTo>
                  <a:pt x="0" y="1201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800"/>
          </a:p>
        </p:txBody>
      </p:sp>
      <p:sp>
        <p:nvSpPr>
          <p:cNvPr id="4" name="Freeform 4"/>
          <p:cNvSpPr/>
          <p:nvPr/>
        </p:nvSpPr>
        <p:spPr>
          <a:xfrm>
            <a:off x="-29406" y="0"/>
            <a:ext cx="5616857" cy="6858000"/>
          </a:xfrm>
          <a:custGeom>
            <a:avLst/>
            <a:gdLst/>
            <a:ahLst/>
            <a:cxnLst/>
            <a:rect l="l" t="t" r="r" b="b"/>
            <a:pathLst>
              <a:path w="8091882" h="10287000">
                <a:moveTo>
                  <a:pt x="0" y="0"/>
                </a:moveTo>
                <a:lnTo>
                  <a:pt x="8091882" y="0"/>
                </a:lnTo>
                <a:lnTo>
                  <a:pt x="80918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800"/>
          </a:p>
        </p:txBody>
      </p:sp>
      <p:sp>
        <p:nvSpPr>
          <p:cNvPr id="5" name="Freeform 5"/>
          <p:cNvSpPr/>
          <p:nvPr/>
        </p:nvSpPr>
        <p:spPr>
          <a:xfrm>
            <a:off x="8052353" y="4531942"/>
            <a:ext cx="4267200" cy="2326058"/>
          </a:xfrm>
          <a:custGeom>
            <a:avLst/>
            <a:gdLst/>
            <a:ahLst/>
            <a:cxnLst/>
            <a:rect l="l" t="t" r="r" b="b"/>
            <a:pathLst>
              <a:path w="5624736" h="3009985">
                <a:moveTo>
                  <a:pt x="0" y="0"/>
                </a:moveTo>
                <a:lnTo>
                  <a:pt x="5624736" y="0"/>
                </a:lnTo>
                <a:lnTo>
                  <a:pt x="5624736" y="3009985"/>
                </a:lnTo>
                <a:lnTo>
                  <a:pt x="0" y="300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999"/>
            </a:blip>
            <a:stretch>
              <a:fillRect b="-36233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800"/>
          </a:p>
        </p:txBody>
      </p:sp>
      <p:sp>
        <p:nvSpPr>
          <p:cNvPr id="6" name="TextBox 6"/>
          <p:cNvSpPr txBox="1"/>
          <p:nvPr/>
        </p:nvSpPr>
        <p:spPr>
          <a:xfrm>
            <a:off x="5760967" y="1221933"/>
            <a:ext cx="6068615" cy="529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18"/>
              </a:lnSpc>
            </a:pPr>
            <a:r>
              <a:rPr lang="en-US" sz="3133" b="1">
                <a:solidFill>
                  <a:srgbClr val="FFFFFF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Lupa </a:t>
            </a:r>
            <a:r>
              <a:rPr lang="en-US" sz="3133" b="1" err="1">
                <a:solidFill>
                  <a:srgbClr val="FFFFFF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liikkua</a:t>
            </a:r>
            <a:r>
              <a:rPr lang="en-US" sz="3133" b="1">
                <a:solidFill>
                  <a:srgbClr val="FFFFFF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 Lupa </a:t>
            </a:r>
            <a:r>
              <a:rPr lang="en-US" sz="3133" b="1" err="1">
                <a:solidFill>
                  <a:srgbClr val="FFFFFF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harrastaa</a:t>
            </a:r>
            <a:endParaRPr lang="en-US" sz="3133" b="1" err="1">
              <a:solidFill>
                <a:srgbClr val="FFFFFF"/>
              </a:solidFill>
              <a:latin typeface="Montserrat 1 Heavy"/>
              <a:ea typeface="Montserrat 1 Heavy"/>
              <a:cs typeface="Montserrat 1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60966" y="1828372"/>
            <a:ext cx="6068615" cy="26552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sz="16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Lupa liikkua Lupa harrastaa on Tampereen varhaiskasvatuksen ja esiopetuksen sekä perusopetuksen toimintakulttuuri, jonka tarkoituksena on tukea lasten ja nuorten hyvinvointia aina päiväkodista perusopetuksen loppuun asti.</a:t>
            </a:r>
            <a:endParaRPr lang="en-US" sz="16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fi-FI" sz="16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fi-FI" sz="185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Vanhempainiltoihin liikunnan ja harrastamisen sisältöjä. </a:t>
            </a:r>
            <a:endParaRPr lang="fi-FI" sz="16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2406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A61FE93C-7FD3-4716-A6BC-FD5BE615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30" y="243918"/>
            <a:ext cx="10515600" cy="1060926"/>
          </a:xfrm>
        </p:spPr>
        <p:txBody>
          <a:bodyPr>
            <a:normAutofit fontScale="90000"/>
          </a:bodyPr>
          <a:lstStyle/>
          <a:p>
            <a:r>
              <a:rPr lang="fi-FI" dirty="0">
                <a:ea typeface="Calibri"/>
                <a:cs typeface="Calibri"/>
              </a:rPr>
              <a:t>Liikkuminen ja harrastaminen koulussa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48957E-A426-17C3-EA30-0B0764AF7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215" y="1818186"/>
            <a:ext cx="5268728" cy="4360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i="0">
                <a:solidFill>
                  <a:schemeClr val="tx1"/>
                </a:solidFill>
                <a:ea typeface="Calibri"/>
                <a:cs typeface="Calibri"/>
              </a:rPr>
              <a:t>Miten liikunta näkyy koulun arjessa?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fi-FI" i="0">
                <a:solidFill>
                  <a:schemeClr val="tx1"/>
                </a:solidFill>
                <a:ea typeface="Calibri"/>
                <a:cs typeface="Calibri"/>
              </a:rPr>
              <a:t>Koulumatkat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fi-FI" i="0">
                <a:solidFill>
                  <a:schemeClr val="tx1"/>
                </a:solidFill>
                <a:ea typeface="Calibri"/>
                <a:cs typeface="Calibri"/>
              </a:rPr>
              <a:t>Välitunnit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fi-FI" i="0">
                <a:solidFill>
                  <a:schemeClr val="tx1"/>
                </a:solidFill>
                <a:ea typeface="Calibri"/>
                <a:cs typeface="Calibri"/>
              </a:rPr>
              <a:t>Toiminnalliset oppitunnit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fi-FI" i="0">
                <a:solidFill>
                  <a:schemeClr val="tx1"/>
                </a:solidFill>
                <a:ea typeface="Calibri"/>
                <a:cs typeface="Calibri"/>
              </a:rPr>
              <a:t>Siirtymät esim. retkillä ja liikuntatunneilla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fi-FI" i="0">
                <a:solidFill>
                  <a:schemeClr val="tx1"/>
                </a:solidFill>
                <a:ea typeface="Calibri"/>
                <a:cs typeface="Calibri"/>
              </a:rPr>
              <a:t>Liikuntahaasteet ja –kampanjat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fi-FI" i="0">
                <a:solidFill>
                  <a:schemeClr val="tx1"/>
                </a:solidFill>
                <a:ea typeface="Calibri"/>
                <a:cs typeface="Calibri"/>
              </a:rPr>
              <a:t>Liikuntatunnit</a:t>
            </a:r>
          </a:p>
          <a:p>
            <a:pPr marL="342900" indent="-342900" algn="l">
              <a:buFont typeface="Calibri" panose="020B0604020202020204" pitchFamily="34" charset="0"/>
              <a:buChar char="-"/>
            </a:pPr>
            <a:endParaRPr lang="fi-FI" i="0">
              <a:solidFill>
                <a:schemeClr val="tx1"/>
              </a:solidFill>
              <a:ea typeface="Calibri"/>
              <a:cs typeface="Calibri"/>
            </a:endParaRPr>
          </a:p>
          <a:p>
            <a:pPr marL="342900" indent="-342900" algn="l">
              <a:buFont typeface="Calibri" panose="020B0604020202020204" pitchFamily="34" charset="0"/>
              <a:buChar char="-"/>
            </a:pPr>
            <a:endParaRPr lang="fi-FI" i="0">
              <a:ea typeface="Calibri"/>
              <a:cs typeface="Calibri"/>
            </a:endParaRPr>
          </a:p>
          <a:p>
            <a:pPr marL="342900" indent="-342900" algn="l">
              <a:buFont typeface="Calibri" panose="020B0604020202020204" pitchFamily="34" charset="0"/>
              <a:buChar char="-"/>
            </a:pPr>
            <a:endParaRPr lang="fi-FI">
              <a:ea typeface="Calibri"/>
              <a:cs typeface="Calibri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E44D63E-6AC0-458A-2D11-4245BF1E19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1833881"/>
            <a:ext cx="5067300" cy="4390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ea typeface="Calibri"/>
                <a:cs typeface="Calibri"/>
              </a:rPr>
              <a:t> </a:t>
            </a:r>
            <a:r>
              <a:rPr lang="fi-FI">
                <a:solidFill>
                  <a:schemeClr val="tx1"/>
                </a:solidFill>
                <a:ea typeface="Calibri"/>
                <a:cs typeface="Calibri"/>
              </a:rPr>
              <a:t>Liikunnan arviointi</a:t>
            </a:r>
          </a:p>
          <a:p>
            <a:r>
              <a:rPr lang="fi-FI">
                <a:solidFill>
                  <a:schemeClr val="tx1"/>
                </a:solidFill>
                <a:ea typeface="Calibri"/>
                <a:cs typeface="Calibri"/>
              </a:rPr>
              <a:t>Koostuu:</a:t>
            </a:r>
          </a:p>
          <a:p>
            <a:r>
              <a:rPr lang="fi-FI">
                <a:solidFill>
                  <a:schemeClr val="tx1"/>
                </a:solidFill>
                <a:ea typeface="Calibri"/>
                <a:cs typeface="Calibri"/>
              </a:rPr>
              <a:t>Fyysinen toimintakyky</a:t>
            </a:r>
          </a:p>
          <a:p>
            <a:pPr lvl="1"/>
            <a:r>
              <a:rPr lang="fi-FI">
                <a:solidFill>
                  <a:schemeClr val="tx1"/>
                </a:solidFill>
                <a:ea typeface="Calibri"/>
                <a:cs typeface="Calibri"/>
              </a:rPr>
              <a:t>Liikunnallinen osaaminen</a:t>
            </a:r>
          </a:p>
          <a:p>
            <a:r>
              <a:rPr lang="fi-FI">
                <a:solidFill>
                  <a:schemeClr val="tx1"/>
                </a:solidFill>
                <a:ea typeface="Calibri"/>
                <a:cs typeface="Calibri"/>
              </a:rPr>
              <a:t>Psyykkinen toimintakyky </a:t>
            </a:r>
          </a:p>
          <a:p>
            <a:pPr lvl="1"/>
            <a:r>
              <a:rPr lang="fi-FI">
                <a:solidFill>
                  <a:schemeClr val="tx1"/>
                </a:solidFill>
                <a:ea typeface="Calibri"/>
                <a:cs typeface="Calibri"/>
              </a:rPr>
              <a:t>Suhtautuminen liikuntaan ja erilaisiin liikuntatilanteisiin</a:t>
            </a:r>
          </a:p>
          <a:p>
            <a:r>
              <a:rPr lang="fi-FI">
                <a:solidFill>
                  <a:schemeClr val="tx1"/>
                </a:solidFill>
                <a:ea typeface="Calibri"/>
                <a:cs typeface="Calibri"/>
              </a:rPr>
              <a:t>Sosiaalinen toimintakyky</a:t>
            </a:r>
          </a:p>
          <a:p>
            <a:pPr lvl="1"/>
            <a:r>
              <a:rPr lang="fi-FI">
                <a:solidFill>
                  <a:schemeClr val="tx1"/>
                </a:solidFill>
                <a:ea typeface="Calibri"/>
                <a:cs typeface="Calibri"/>
              </a:rPr>
              <a:t>Toiminta osana ryhmää liikuntatunneilla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12AE58-551C-4D6A-A149-8B2394DC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77363B-7E7B-4E48-B6C6-4B11E2E1DB4F}" type="datetime1">
              <a:rPr lang="fi-FI" noProof="0" smtClean="0"/>
              <a:t>2.2.2026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084EC3-8160-48AD-B547-F87B946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EE06F1-2D77-A44E-97FA-F679B9CB76D5}" type="slidenum">
              <a:rPr lang="fi-FI" noProof="0" smtClean="0"/>
              <a:pPr lvl="0"/>
              <a:t>2</a:t>
            </a:fld>
            <a:endParaRPr lang="fi-FI" noProof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2C1E87-4900-4769-A1D0-CE74489C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692" y="7329507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85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55A38A-1FDA-611B-B390-395E575219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323663"/>
            <a:ext cx="10525570" cy="57666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Calibri"/>
                <a:cs typeface="Calibri"/>
              </a:rPr>
              <a:t>Oppilasurheilu</a:t>
            </a:r>
          </a:p>
          <a:p>
            <a:pPr lvl="1"/>
            <a:r>
              <a:rPr lang="fi-FI">
                <a:ea typeface="Calibri"/>
                <a:cs typeface="Calibri"/>
              </a:rPr>
              <a:t>Osallistujilta edellytetään hyvää käyttäytymistä </a:t>
            </a:r>
          </a:p>
          <a:p>
            <a:pPr lvl="1"/>
            <a:r>
              <a:rPr lang="fi-FI">
                <a:ea typeface="Calibri"/>
                <a:cs typeface="Calibri"/>
              </a:rPr>
              <a:t>Valinnassa huomioidaan oppilaan kiinnostus ja liikunnallisuus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fi-FI">
                <a:ea typeface="Calibri"/>
                <a:cs typeface="Calibri"/>
              </a:rPr>
              <a:t>Lupa Harrastaa – Ilmaista harrastustoimintaa lapsille ja nuorille</a:t>
            </a:r>
          </a:p>
          <a:p>
            <a:pPr lvl="1"/>
            <a:r>
              <a:rPr lang="fi-FI">
                <a:ea typeface="+mn-lt"/>
                <a:cs typeface="+mn-lt"/>
                <a:hlinkClick r:id="rId2"/>
              </a:rPr>
              <a:t>https://lyyti.fi/e/cal/lupa-liikkua-lupa-harrastaa.html</a:t>
            </a:r>
            <a:endParaRPr lang="fi-FI">
              <a:ea typeface="Calibri"/>
              <a:cs typeface="Calibri"/>
            </a:endParaRPr>
          </a:p>
          <a:p>
            <a:pPr>
              <a:buFont typeface="Arial" panose="02070309020205020404" pitchFamily="49" charset="0"/>
              <a:buChar char="•"/>
            </a:pPr>
            <a:r>
              <a:rPr lang="fi-FI">
                <a:ea typeface="Calibri"/>
                <a:cs typeface="Calibri"/>
              </a:rPr>
              <a:t>Vanhempainyhdistyksen rooli 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fi-FI" err="1">
                <a:ea typeface="Calibri"/>
                <a:cs typeface="Calibri"/>
              </a:rPr>
              <a:t>Move</a:t>
            </a:r>
            <a:r>
              <a:rPr lang="fi-FI">
                <a:ea typeface="Calibri"/>
                <a:cs typeface="Calibri"/>
              </a:rPr>
              <a:t>!-mittaukset</a:t>
            </a:r>
          </a:p>
          <a:p>
            <a:pPr lvl="1"/>
            <a:r>
              <a:rPr lang="fi-FI">
                <a:ea typeface="Calibri"/>
                <a:cs typeface="Calibri"/>
              </a:rPr>
              <a:t>Video: </a:t>
            </a:r>
            <a:r>
              <a:rPr lang="fi-FI">
                <a:ea typeface="+mn-lt"/>
                <a:cs typeface="+mn-lt"/>
                <a:hlinkClick r:id="rId3"/>
              </a:rPr>
              <a:t>https://www.youtube.com/watch?v=4K9Zh8xwJYc</a:t>
            </a:r>
            <a:endParaRPr lang="fi-FI">
              <a:ea typeface="Calibri"/>
              <a:cs typeface="Calibri"/>
            </a:endParaRPr>
          </a:p>
          <a:p>
            <a:pPr lvl="1"/>
            <a:r>
              <a:rPr lang="fi-FI" err="1">
                <a:ea typeface="Calibri"/>
                <a:cs typeface="Calibri"/>
              </a:rPr>
              <a:t>Move</a:t>
            </a:r>
            <a:r>
              <a:rPr lang="fi-FI">
                <a:ea typeface="Calibri"/>
                <a:cs typeface="Calibri"/>
              </a:rPr>
              <a:t>!-polku: Valmistautuminen, mittaukset, palaute ja tuki sekä liikkumisen edistäminen</a:t>
            </a:r>
          </a:p>
          <a:p>
            <a:pPr lvl="1"/>
            <a:r>
              <a:rPr lang="fi-FI">
                <a:ea typeface="Calibri"/>
                <a:cs typeface="Calibri"/>
              </a:rPr>
              <a:t>Tavoitteena kehittynyt fyysinen toimintakyky</a:t>
            </a:r>
          </a:p>
          <a:p>
            <a:pPr lvl="1"/>
            <a:r>
              <a:rPr lang="fi-FI">
                <a:ea typeface="Calibri"/>
                <a:cs typeface="Calibri"/>
                <a:hlinkClick r:id="rId4"/>
              </a:rPr>
              <a:t>Kaupungin liikuntaneuvonta</a:t>
            </a:r>
            <a:endParaRPr lang="fi-FI">
              <a:ea typeface="Calibri"/>
              <a:cs typeface="Calibri"/>
            </a:endParaRPr>
          </a:p>
          <a:p>
            <a:pPr>
              <a:buFont typeface="Arial" panose="02070309020205020404" pitchFamily="49" charset="0"/>
              <a:buChar char="•"/>
            </a:pPr>
            <a:r>
              <a:rPr lang="fi-FI">
                <a:ea typeface="Calibri"/>
                <a:cs typeface="Calibri"/>
              </a:rPr>
              <a:t>Kodin merkitys liikunnallisen elämäntavan kehittymiselle!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fi-FI">
              <a:ea typeface="Calibri"/>
              <a:cs typeface="Calibri"/>
            </a:endParaRPr>
          </a:p>
          <a:p>
            <a:pPr lvl="1"/>
            <a:endParaRPr lang="fi-FI">
              <a:ea typeface="Calibri"/>
              <a:cs typeface="Calibri"/>
            </a:endParaRPr>
          </a:p>
          <a:p>
            <a:pPr lvl="1"/>
            <a:endParaRPr lang="fi-FI">
              <a:ea typeface="Calibri"/>
              <a:cs typeface="Calibri"/>
            </a:endParaRPr>
          </a:p>
          <a:p>
            <a:pPr lvl="1"/>
            <a:endParaRPr lang="fi-FI">
              <a:ea typeface="Calibri"/>
              <a:cs typeface="Calibri"/>
            </a:endParaRPr>
          </a:p>
          <a:p>
            <a:pPr marL="457200" lvl="1" indent="0">
              <a:buNone/>
            </a:pPr>
            <a:endParaRPr lang="fi-FI">
              <a:ea typeface="Calibri"/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8DD31C-14A1-4F14-BCFA-50F75ED967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2.2.2026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3E0FF3-E73F-D682-B140-2FB286E9D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8BD7B2-23EB-9A87-7652-DDA5989F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4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ampere.Finland_kansi">
  <a:themeElements>
    <a:clrScheme name="Mukautettu 1">
      <a:dk1>
        <a:srgbClr val="212121"/>
      </a:dk1>
      <a:lt1>
        <a:srgbClr val="FFFFFF"/>
      </a:lt1>
      <a:dk2>
        <a:srgbClr val="29549A"/>
      </a:dk2>
      <a:lt2>
        <a:srgbClr val="E5EEF8"/>
      </a:lt2>
      <a:accent1>
        <a:srgbClr val="39A7D7"/>
      </a:accent1>
      <a:accent2>
        <a:srgbClr val="EB5E58"/>
      </a:accent2>
      <a:accent3>
        <a:srgbClr val="CB4A6C"/>
      </a:accent3>
      <a:accent4>
        <a:srgbClr val="F4D240"/>
      </a:accent4>
      <a:accent5>
        <a:srgbClr val="91C9EA"/>
      </a:accent5>
      <a:accent6>
        <a:srgbClr val="ABC872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perusvalikoima saavutettavia pohjia1.pptx" id="{4830A27B-A343-4872-BE95-843A3C238320}" vid="{90A57DBD-C69D-42FF-81A3-EF5EED5B575F}"/>
    </a:ext>
  </a:extLst>
</a:theme>
</file>

<file path=ppt/theme/theme2.xml><?xml version="1.0" encoding="utf-8"?>
<a:theme xmlns:a="http://schemas.openxmlformats.org/drawingml/2006/main" name="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perusvalikoima saavutettavia pohjia1.pptx" id="{4830A27B-A343-4872-BE95-843A3C238320}" vid="{B6120EF1-708F-4C11-BB2C-77167910359D}"/>
    </a:ext>
  </a:extLst>
</a:theme>
</file>

<file path=ppt/theme/theme3.xml><?xml version="1.0" encoding="utf-8"?>
<a:theme xmlns:a="http://schemas.openxmlformats.org/drawingml/2006/main" name="Tampere.Finland_Sininen">
  <a:themeElements>
    <a:clrScheme name="Mukautettu 4">
      <a:dk1>
        <a:srgbClr val="212121"/>
      </a:dk1>
      <a:lt1>
        <a:srgbClr val="FFFFFF"/>
      </a:lt1>
      <a:dk2>
        <a:srgbClr val="00417D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perusvalikoima saavutettavia pohjia1.pptx" id="{4830A27B-A343-4872-BE95-843A3C238320}" vid="{741BEE35-22D3-4C82-9040-D1B82BAF5DB5}"/>
    </a:ext>
  </a:extLst>
</a:theme>
</file>

<file path=ppt/theme/theme4.xml><?xml version="1.0" encoding="utf-8"?>
<a:theme xmlns:a="http://schemas.openxmlformats.org/drawingml/2006/main" name="Tampere.Finland_Marjan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perusvalikoima saavutettavia pohjia1.pptx" id="{4830A27B-A343-4872-BE95-843A3C238320}" vid="{715CEB2F-8B5D-44AF-BAE4-034114DFFD28}"/>
    </a:ext>
  </a:extLst>
</a:theme>
</file>

<file path=ppt/theme/theme5.xml><?xml version="1.0" encoding="utf-8"?>
<a:theme xmlns:a="http://schemas.openxmlformats.org/drawingml/2006/main" name="1_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perusvalikoima saavutettavia pohjia1.pptx" id="{4830A27B-A343-4872-BE95-843A3C238320}" vid="{CC58E0CF-0B09-4B93-BABE-B2EE8457800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224d0d-fe50-4686-ab9b-32a398ea5a9e" xsi:nil="true"/>
    <lcf76f155ced4ddcb4097134ff3c332f xmlns="98e43647-daed-4728-a416-22d4e73a97e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394785F834836419B2687D6B75428D1" ma:contentTypeVersion="11" ma:contentTypeDescription="Luo uusi asiakirja." ma:contentTypeScope="" ma:versionID="a9acd100813a01c33a828a6c68512332">
  <xsd:schema xmlns:xsd="http://www.w3.org/2001/XMLSchema" xmlns:xs="http://www.w3.org/2001/XMLSchema" xmlns:p="http://schemas.microsoft.com/office/2006/metadata/properties" xmlns:ns2="98e43647-daed-4728-a416-22d4e73a97ee" xmlns:ns3="fb224d0d-fe50-4686-ab9b-32a398ea5a9e" targetNamespace="http://schemas.microsoft.com/office/2006/metadata/properties" ma:root="true" ma:fieldsID="b833b9df10c6f0c63058f93de4e34d09" ns2:_="" ns3:_="">
    <xsd:import namespace="98e43647-daed-4728-a416-22d4e73a97ee"/>
    <xsd:import namespace="fb224d0d-fe50-4686-ab9b-32a398ea5a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43647-daed-4728-a416-22d4e73a9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24d0d-fe50-4686-ab9b-32a398ea5a9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00aef8a-f370-4126-b8b5-9701603ab8fc}" ma:internalName="TaxCatchAll" ma:showField="CatchAllData" ma:web="fb224d0d-fe50-4686-ab9b-32a398ea5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0230D-0052-4837-812B-A185EC734801}">
  <ds:schemaRefs>
    <ds:schemaRef ds:uri="477203c6-3465-410b-9265-aa0f194ab9a3"/>
    <ds:schemaRef ds:uri="84a92e02-2eaa-4f76-a60e-4a133290ec92"/>
    <ds:schemaRef ds:uri="98e43647-daed-4728-a416-22d4e73a97ee"/>
    <ds:schemaRef ds:uri="fb224d0d-fe50-4686-ab9b-32a398ea5a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E13A5B-FC3C-404F-9E6C-D117026411EB}">
  <ds:schemaRefs>
    <ds:schemaRef ds:uri="98e43647-daed-4728-a416-22d4e73a97ee"/>
    <ds:schemaRef ds:uri="fb224d0d-fe50-4686-ab9b-32a398ea5a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700FB0-6680-4783-B708-5DFD6824F3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Tampere perusvalikoima saavutettavia pohjia</Template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Tampere.Finland_kansi</vt:lpstr>
      <vt:lpstr>Tampere.Finland_Valkoinen</vt:lpstr>
      <vt:lpstr>Tampere.Finland_Sininen</vt:lpstr>
      <vt:lpstr>Tampere.Finland_Marjanpunainen</vt:lpstr>
      <vt:lpstr>1_Tampere.Finland_Valkoinen</vt:lpstr>
      <vt:lpstr>Office Theme</vt:lpstr>
      <vt:lpstr>PowerPoint Presentation</vt:lpstr>
      <vt:lpstr>Liikkuminen ja harrastaminen koulussa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Juhannuskylän koulupolku</dc:title>
  <dc:creator>Tuomarla Kaisa</dc:creator>
  <cp:revision>21</cp:revision>
  <dcterms:created xsi:type="dcterms:W3CDTF">2025-08-20T13:03:29Z</dcterms:created>
  <dcterms:modified xsi:type="dcterms:W3CDTF">2026-02-02T11:55:51Z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0x010100B394785F834836419B2687D6B75428D1</vt:lpwstr>
  </property>
  <property fmtid="{D5CDD505-2E9C-101B-9397-08002B2CF9AE}" pid="3" name="MediaServiceImageTags">
    <vt:lpwstr/>
  </property>
</Properties>
</file>