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2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rmaa puhekupla.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9500" y="-1588726"/>
            <a:ext cx="7347221" cy="4249759"/>
          </a:xfrm>
          <a:prstGeom prst="rect">
            <a:avLst/>
          </a:prstGeom>
        </p:spPr>
      </p:pic>
      <p:pic>
        <p:nvPicPr>
          <p:cNvPr id="3" name="Picture 3" descr="Tampereen vaakuna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2982" y="7080382"/>
            <a:ext cx="1201447" cy="305304"/>
          </a:xfrm>
          <a:prstGeom prst="rect">
            <a:avLst/>
          </a:prstGeom>
        </p:spPr>
      </p:pic>
      <p:pic>
        <p:nvPicPr>
          <p:cNvPr id="4" name="Picture 4" descr="Tampere Finland -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92900" y="117820"/>
            <a:ext cx="1086200" cy="418334"/>
          </a:xfrm>
          <a:prstGeom prst="rect">
            <a:avLst/>
          </a:prstGeom>
        </p:spPr>
      </p:pic>
      <p:pic>
        <p:nvPicPr>
          <p:cNvPr id="5" name="Picture 5" descr="Tummahiuksinen lapsi, jolla on beige paita päällä ja vaaleanpunainen rusetti hiuksissa. Lapsi nojaa käsiinsä mietteliään näköisenä.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85575" y="463118"/>
            <a:ext cx="6412843" cy="9112388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81058" y="3431560"/>
            <a:ext cx="2904517" cy="1089109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414831" y="4758022"/>
            <a:ext cx="2634367" cy="1089109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87897" y="6048789"/>
            <a:ext cx="2223562" cy="1214620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79858" y="4033770"/>
            <a:ext cx="2620206" cy="1089109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3705" y="5739741"/>
            <a:ext cx="1993793" cy="857909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47255" y="6168695"/>
            <a:ext cx="2379466" cy="1089109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2805" y="2383833"/>
            <a:ext cx="2788931" cy="1217322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30586" y="2255725"/>
            <a:ext cx="1441070" cy="787184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3F4D1565-0FC6-4FEB-8157-849159249C5D}"/>
              </a:ext>
            </a:extLst>
          </p:cNvPr>
          <p:cNvSpPr/>
          <p:nvPr/>
        </p:nvSpPr>
        <p:spPr>
          <a:xfrm>
            <a:off x="2006364" y="213935"/>
            <a:ext cx="738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>
                <a:latin typeface="Montserrat" panose="00000500000000000000" pitchFamily="50" charset="0"/>
                <a:ea typeface="Times New Roman" panose="02020603050405020304" pitchFamily="18" charset="0"/>
              </a:rPr>
              <a:t>KUN HARJOITTELEMME </a:t>
            </a:r>
          </a:p>
          <a:p>
            <a:r>
              <a:rPr lang="fi-FI" sz="3200" dirty="0">
                <a:latin typeface="Montserrat" panose="00000500000000000000" pitchFamily="50" charset="0"/>
                <a:ea typeface="Times New Roman" panose="02020603050405020304" pitchFamily="18" charset="0"/>
              </a:rPr>
              <a:t>OHJELMOINTITAITOJA...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B86AA42-AE96-462E-99D5-D3A20E3750D7}"/>
              </a:ext>
            </a:extLst>
          </p:cNvPr>
          <p:cNvSpPr/>
          <p:nvPr/>
        </p:nvSpPr>
        <p:spPr>
          <a:xfrm>
            <a:off x="3925249" y="2328780"/>
            <a:ext cx="143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toteutamme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Vasua.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38935A99-4D73-4456-AF20-E1E865EF1896}"/>
              </a:ext>
            </a:extLst>
          </p:cNvPr>
          <p:cNvSpPr/>
          <p:nvPr/>
        </p:nvSpPr>
        <p:spPr>
          <a:xfrm>
            <a:off x="3353256" y="6155816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luokittelemaan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vertailemaan 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loogisen ajattelun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taito kehittyy.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84E88EA-B0F4-4F37-9119-648A75A22D74}"/>
              </a:ext>
            </a:extLst>
          </p:cNvPr>
          <p:cNvSpPr/>
          <p:nvPr/>
        </p:nvSpPr>
        <p:spPr>
          <a:xfrm>
            <a:off x="3528280" y="3560615"/>
            <a:ext cx="2917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saan ohjelmointitaitojen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osalta tasavertaisemmat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lähtökohdat tulevaisuuteen.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15C166B-5E26-46B4-BFBA-B577CA0CB8D2}"/>
              </a:ext>
            </a:extLst>
          </p:cNvPr>
          <p:cNvSpPr/>
          <p:nvPr/>
        </p:nvSpPr>
        <p:spPr>
          <a:xfrm>
            <a:off x="925652" y="5877878"/>
            <a:ext cx="196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ajattelemaan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kriittisesti.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C9390A01-2B90-49EB-A085-6C0845CB5429}"/>
              </a:ext>
            </a:extLst>
          </p:cNvPr>
          <p:cNvSpPr/>
          <p:nvPr/>
        </p:nvSpPr>
        <p:spPr>
          <a:xfrm>
            <a:off x="370650" y="2439597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lähiympäristön digitaaliset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laitteet tulevat minulle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tutuksi ja ymmärrän,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miten ne toimivat.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067736F1-2283-4FEF-9719-BD4446EDD1DF}"/>
              </a:ext>
            </a:extLst>
          </p:cNvPr>
          <p:cNvSpPr/>
          <p:nvPr/>
        </p:nvSpPr>
        <p:spPr>
          <a:xfrm>
            <a:off x="6093130" y="6283679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vastaanottamaan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ohjeita sekä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antamaan niitä muille.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2BB2A303-4664-4587-915B-09EC25022F24}"/>
              </a:ext>
            </a:extLst>
          </p:cNvPr>
          <p:cNvSpPr/>
          <p:nvPr/>
        </p:nvSpPr>
        <p:spPr>
          <a:xfrm>
            <a:off x="494098" y="4154988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saan kokemuksia ja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toimimaan erilaisten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teknologioiden äärellä.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DB206513-44AA-4EBB-BB11-7C5B56BC197D}"/>
              </a:ext>
            </a:extLst>
          </p:cNvPr>
          <p:cNvSpPr/>
          <p:nvPr/>
        </p:nvSpPr>
        <p:spPr>
          <a:xfrm>
            <a:off x="4482215" y="4865967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pohtimaan ilmiöitä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asioita sekä löytämään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ratkaisuja.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Mukautettu</PresentationFormat>
  <Paragraphs>26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Times New Roman</vt:lpstr>
      <vt:lpstr>Calibri</vt:lpstr>
      <vt:lpstr>Arial</vt:lpstr>
      <vt:lpstr>Open Sans</vt:lpstr>
      <vt:lpstr>Montserrat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Digiä - MIKSI?</dc:title>
  <dc:creator>Väinä Annika J</dc:creator>
  <cp:lastModifiedBy>Väinä Annika J</cp:lastModifiedBy>
  <cp:revision>5</cp:revision>
  <dcterms:created xsi:type="dcterms:W3CDTF">2006-08-16T00:00:00Z</dcterms:created>
  <dcterms:modified xsi:type="dcterms:W3CDTF">2023-07-23T18:16:39Z</dcterms:modified>
  <dc:identifier>DAFd5gXtfME</dc:identifier>
</cp:coreProperties>
</file>