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ns" panose="020B0606030504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123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aaleahiuksinen lapsi, jolla on kiharat olkapäille ulottuvat hiukset. Lapsella on tumman sininen paita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6740338" y="624574"/>
            <a:ext cx="6477522" cy="8579499"/>
          </a:xfrm>
          <a:prstGeom prst="rect">
            <a:avLst/>
          </a:prstGeom>
        </p:spPr>
      </p:pic>
      <p:pic>
        <p:nvPicPr>
          <p:cNvPr id="3" name="Picture 3" descr="Tampereen vaakun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2982" y="7080382"/>
            <a:ext cx="1201447" cy="305304"/>
          </a:xfrm>
          <a:prstGeom prst="rect">
            <a:avLst/>
          </a:prstGeom>
        </p:spPr>
      </p:pic>
      <p:pic>
        <p:nvPicPr>
          <p:cNvPr id="4" name="Picture 4" descr="Tampere Finland -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92900" y="117820"/>
            <a:ext cx="1086200" cy="418334"/>
          </a:xfrm>
          <a:prstGeom prst="rect">
            <a:avLst/>
          </a:prstGeom>
        </p:spPr>
      </p:pic>
      <p:pic>
        <p:nvPicPr>
          <p:cNvPr id="5" name="Picture 5" descr="Harmaa puhekupla."/>
          <p:cNvPicPr>
            <a:picLocks noChangeAspect="1"/>
          </p:cNvPicPr>
          <p:nvPr/>
        </p:nvPicPr>
        <p:blipFill>
          <a:blip r:embed="rId5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2389" y="-1872540"/>
            <a:ext cx="7347221" cy="4249759"/>
          </a:xfrm>
          <a:prstGeom prst="rect">
            <a:avLst/>
          </a:prstGeom>
        </p:spPr>
      </p:pic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352207" y="1826407"/>
            <a:ext cx="2145685" cy="1089109"/>
          </a:xfrm>
          <a:prstGeom prst="rect">
            <a:avLst/>
          </a:prstGeom>
        </p:spPr>
      </p:pic>
      <p:pic>
        <p:nvPicPr>
          <p:cNvPr id="7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88485" y="4580877"/>
            <a:ext cx="2589880" cy="830997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448610" y="4569808"/>
            <a:ext cx="1986000" cy="1084853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625377" y="5197682"/>
            <a:ext cx="2948740" cy="1077218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3214" y="2880351"/>
            <a:ext cx="2145685" cy="1333970"/>
          </a:xfrm>
          <a:prstGeom prst="rect">
            <a:avLst/>
          </a:prstGeom>
        </p:spPr>
      </p:pic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96299" y="1390555"/>
            <a:ext cx="2124457" cy="1160485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839428" y="6474031"/>
            <a:ext cx="2383383" cy="983471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3214" y="5681999"/>
            <a:ext cx="1986001" cy="1204628"/>
          </a:xfrm>
          <a:prstGeom prst="rect">
            <a:avLst/>
          </a:prstGeom>
        </p:spPr>
      </p:pic>
      <p:pic>
        <p:nvPicPr>
          <p:cNvPr id="14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09079" y="3540212"/>
            <a:ext cx="2660589" cy="1420176"/>
          </a:xfrm>
          <a:prstGeom prst="rect">
            <a:avLst/>
          </a:prstGeom>
        </p:spPr>
      </p:pic>
      <p:pic>
        <p:nvPicPr>
          <p:cNvPr id="15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956503" y="3138009"/>
            <a:ext cx="2541389" cy="1329218"/>
          </a:xfrm>
          <a:prstGeom prst="rect">
            <a:avLst/>
          </a:prstGeom>
        </p:spPr>
      </p:pic>
      <p:pic>
        <p:nvPicPr>
          <p:cNvPr id="16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630474" y="5924550"/>
            <a:ext cx="2716225" cy="1428845"/>
          </a:xfrm>
          <a:prstGeom prst="rect">
            <a:avLst/>
          </a:prstGeom>
        </p:spPr>
      </p:pic>
      <p:pic>
        <p:nvPicPr>
          <p:cNvPr id="17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029317" y="2552507"/>
            <a:ext cx="1471614" cy="803869"/>
          </a:xfrm>
          <a:prstGeom prst="rect">
            <a:avLst/>
          </a:prstGeom>
        </p:spPr>
      </p:pic>
      <p:sp>
        <p:nvSpPr>
          <p:cNvPr id="18" name="Suorakulmio 17">
            <a:extLst>
              <a:ext uri="{FF2B5EF4-FFF2-40B4-BE49-F238E27FC236}">
                <a16:creationId xmlns:a16="http://schemas.microsoft.com/office/drawing/2014/main" id="{4B2C30C2-FD71-4D21-8BF9-FF9FEEBD0A61}"/>
              </a:ext>
            </a:extLst>
          </p:cNvPr>
          <p:cNvSpPr/>
          <p:nvPr/>
        </p:nvSpPr>
        <p:spPr>
          <a:xfrm>
            <a:off x="2691459" y="148207"/>
            <a:ext cx="58678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dirty="0">
                <a:latin typeface="Montserrat" panose="00000500000000000000" pitchFamily="50" charset="0"/>
                <a:ea typeface="Times New Roman" panose="02020603050405020304" pitchFamily="18" charset="0"/>
              </a:rPr>
              <a:t>KUN HARJOITTELEMME DIGITAITOJA...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5C3E13FC-D37A-4520-BE88-886C7A405119}"/>
              </a:ext>
            </a:extLst>
          </p:cNvPr>
          <p:cNvSpPr/>
          <p:nvPr/>
        </p:nvSpPr>
        <p:spPr>
          <a:xfrm>
            <a:off x="244680" y="1678409"/>
            <a:ext cx="2058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opin vaikuttamisen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 ilmaisun keinoja.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548D2B5D-7F7D-4C82-8CC7-72A671FBE0CA}"/>
              </a:ext>
            </a:extLst>
          </p:cNvPr>
          <p:cNvSpPr/>
          <p:nvPr/>
        </p:nvSpPr>
        <p:spPr>
          <a:xfrm>
            <a:off x="3385857" y="1960340"/>
            <a:ext cx="2530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voimme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hyödyntää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digivälineitä leikissä.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CD9C8471-A922-4BA2-A372-942634EFF8A1}"/>
              </a:ext>
            </a:extLst>
          </p:cNvPr>
          <p:cNvSpPr/>
          <p:nvPr/>
        </p:nvSpPr>
        <p:spPr>
          <a:xfrm>
            <a:off x="5976683" y="6523912"/>
            <a:ext cx="224612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opin hyödyntämään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digivälineitä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tutkimisen työkaluna</a:t>
            </a:r>
            <a:r>
              <a:rPr lang="fi-FI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D6711B0-1ECD-4088-A852-BEC88D2C8F87}"/>
              </a:ext>
            </a:extLst>
          </p:cNvPr>
          <p:cNvSpPr/>
          <p:nvPr/>
        </p:nvSpPr>
        <p:spPr>
          <a:xfrm>
            <a:off x="5742675" y="3709806"/>
            <a:ext cx="26269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pääsen osallistumaan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pedagogiseen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dokumentointiin erilaisia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välineitä hyödyntäen.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05E72337-B880-4EE9-B825-8B0943527CE8}"/>
              </a:ext>
            </a:extLst>
          </p:cNvPr>
          <p:cNvSpPr/>
          <p:nvPr/>
        </p:nvSpPr>
        <p:spPr>
          <a:xfrm>
            <a:off x="6083076" y="2662053"/>
            <a:ext cx="1430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toteutamme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Vasua.</a:t>
            </a: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9FC047AA-78F3-49F6-88CB-7D629F749D12}"/>
              </a:ext>
            </a:extLst>
          </p:cNvPr>
          <p:cNvSpPr/>
          <p:nvPr/>
        </p:nvSpPr>
        <p:spPr>
          <a:xfrm>
            <a:off x="3022969" y="3262123"/>
            <a:ext cx="53467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opin käyttämään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digivälineitä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vastuullisesti oppimisen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apuvälineenä.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8A615391-E405-448E-8D6B-B531A36A3CBB}"/>
              </a:ext>
            </a:extLst>
          </p:cNvPr>
          <p:cNvSpPr/>
          <p:nvPr/>
        </p:nvSpPr>
        <p:spPr>
          <a:xfrm>
            <a:off x="3528919" y="4717641"/>
            <a:ext cx="19014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opin toimimaan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turvallisesti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digiympäristöissä.</a:t>
            </a: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D35C00C8-11AA-482B-815A-D8A041FDD58B}"/>
              </a:ext>
            </a:extLst>
          </p:cNvPr>
          <p:cNvSpPr/>
          <p:nvPr/>
        </p:nvSpPr>
        <p:spPr>
          <a:xfrm>
            <a:off x="2639442" y="6123681"/>
            <a:ext cx="53467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kasvattajat voivat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kertoa päiväkotipäivästäni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huoltajille digivälineitä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hyödyntäen.</a:t>
            </a: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2954ABCC-FB6D-44E6-A3E6-129FB83FF192}"/>
              </a:ext>
            </a:extLst>
          </p:cNvPr>
          <p:cNvSpPr/>
          <p:nvPr/>
        </p:nvSpPr>
        <p:spPr>
          <a:xfrm>
            <a:off x="5709080" y="5318416"/>
            <a:ext cx="53467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saan digitaitojen osalta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tasavertaisemmat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lähtökohdat tulevaisuuteen.</a:t>
            </a:r>
            <a:endParaRPr lang="fi-FI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A5CF81A9-0041-4530-B040-629F57A7006D}"/>
              </a:ext>
            </a:extLst>
          </p:cNvPr>
          <p:cNvSpPr/>
          <p:nvPr/>
        </p:nvSpPr>
        <p:spPr>
          <a:xfrm>
            <a:off x="531980" y="2998266"/>
            <a:ext cx="53467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tarjoutuu minulle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uusia tekemisen ja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tuottamisen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mahdollisuuksia.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343DAEA6-45F0-4F9C-9524-A5AF0D498657}"/>
              </a:ext>
            </a:extLst>
          </p:cNvPr>
          <p:cNvSpPr/>
          <p:nvPr/>
        </p:nvSpPr>
        <p:spPr>
          <a:xfrm>
            <a:off x="378593" y="4705853"/>
            <a:ext cx="2570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ongelmanratkaisutaitoni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kehittyy.</a:t>
            </a:r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D8FF5051-3FC0-4205-8816-60DF9164D6FD}"/>
              </a:ext>
            </a:extLst>
          </p:cNvPr>
          <p:cNvSpPr/>
          <p:nvPr/>
        </p:nvSpPr>
        <p:spPr>
          <a:xfrm>
            <a:off x="511505" y="5728134"/>
            <a:ext cx="53467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opin kaveritaitoja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 saan yhdessä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tekemisen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kokemuksia.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Mukautettu</PresentationFormat>
  <Paragraphs>39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Open Sans</vt:lpstr>
      <vt:lpstr>Times New Roman</vt:lpstr>
      <vt:lpstr>Calibri</vt:lpstr>
      <vt:lpstr>Arial</vt:lpstr>
      <vt:lpstr>Montserrat</vt:lpstr>
      <vt:lpstr>Office Theme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Digiä - MIKSI?</dc:title>
  <dc:creator>Väinä Annika J</dc:creator>
  <cp:lastModifiedBy>Väinä Annika J</cp:lastModifiedBy>
  <cp:revision>6</cp:revision>
  <dcterms:created xsi:type="dcterms:W3CDTF">2006-08-16T00:00:00Z</dcterms:created>
  <dcterms:modified xsi:type="dcterms:W3CDTF">2023-07-23T18:12:38Z</dcterms:modified>
  <dc:identifier>DAFd5gXtfME</dc:identifier>
</cp:coreProperties>
</file>