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693400" cy="75565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Open Sans" panose="020B0606030504020204" pitchFamily="3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8" d="100"/>
          <a:sy n="58" d="100"/>
        </p:scale>
        <p:origin x="1236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2F0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Tampere Finland logo"/>
          <p:cNvSpPr/>
          <p:nvPr/>
        </p:nvSpPr>
        <p:spPr>
          <a:xfrm>
            <a:off x="9150745" y="287299"/>
            <a:ext cx="1396498" cy="535416"/>
          </a:xfrm>
          <a:custGeom>
            <a:avLst/>
            <a:gdLst/>
            <a:ahLst/>
            <a:cxnLst/>
            <a:rect l="l" t="t" r="r" b="b"/>
            <a:pathLst>
              <a:path w="1396498" h="535416">
                <a:moveTo>
                  <a:pt x="0" y="0"/>
                </a:moveTo>
                <a:lnTo>
                  <a:pt x="1396498" y="0"/>
                </a:lnTo>
                <a:lnTo>
                  <a:pt x="1396498" y="535417"/>
                </a:lnTo>
                <a:lnTo>
                  <a:pt x="0" y="53541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 descr="Henkilö, joka näyttää pohtivan jotain asiaa."/>
          <p:cNvSpPr/>
          <p:nvPr/>
        </p:nvSpPr>
        <p:spPr>
          <a:xfrm flipH="1">
            <a:off x="-2731915" y="756000"/>
            <a:ext cx="8194503" cy="7105619"/>
          </a:xfrm>
          <a:custGeom>
            <a:avLst/>
            <a:gdLst/>
            <a:ahLst/>
            <a:cxnLst/>
            <a:rect l="l" t="t" r="r" b="b"/>
            <a:pathLst>
              <a:path w="8194503" h="7105619">
                <a:moveTo>
                  <a:pt x="8194503" y="0"/>
                </a:moveTo>
                <a:lnTo>
                  <a:pt x="0" y="0"/>
                </a:lnTo>
                <a:lnTo>
                  <a:pt x="0" y="7105619"/>
                </a:lnTo>
                <a:lnTo>
                  <a:pt x="8194503" y="7105619"/>
                </a:lnTo>
                <a:lnTo>
                  <a:pt x="8194503" y="0"/>
                </a:lnTo>
                <a:close/>
              </a:path>
            </a:pathLst>
          </a:custGeom>
          <a:blipFill>
            <a:blip r:embed="rId3"/>
            <a:stretch>
              <a:fillRect t="-73746"/>
            </a:stretch>
          </a:blipFill>
        </p:spPr>
      </p:sp>
      <p:sp>
        <p:nvSpPr>
          <p:cNvPr id="4" name="Freeform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657540" y="-1803320"/>
            <a:ext cx="7575359" cy="4181239"/>
          </a:xfrm>
          <a:custGeom>
            <a:avLst/>
            <a:gdLst/>
            <a:ahLst/>
            <a:cxnLst/>
            <a:rect l="l" t="t" r="r" b="b"/>
            <a:pathLst>
              <a:path w="7234683" h="4181239">
                <a:moveTo>
                  <a:pt x="7234682" y="0"/>
                </a:moveTo>
                <a:lnTo>
                  <a:pt x="0" y="0"/>
                </a:lnTo>
                <a:lnTo>
                  <a:pt x="0" y="4181239"/>
                </a:lnTo>
                <a:lnTo>
                  <a:pt x="7234682" y="4181239"/>
                </a:lnTo>
                <a:lnTo>
                  <a:pt x="7234682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38117" y="3494893"/>
            <a:ext cx="1987898" cy="1197757"/>
          </a:xfrm>
          <a:custGeom>
            <a:avLst/>
            <a:gdLst/>
            <a:ahLst/>
            <a:cxnLst/>
            <a:rect l="l" t="t" r="r" b="b"/>
            <a:pathLst>
              <a:path w="1987898" h="1085889">
                <a:moveTo>
                  <a:pt x="0" y="0"/>
                </a:moveTo>
                <a:lnTo>
                  <a:pt x="1987898" y="0"/>
                </a:lnTo>
                <a:lnTo>
                  <a:pt x="1987898" y="1085889"/>
                </a:lnTo>
                <a:lnTo>
                  <a:pt x="0" y="10858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huomioida lasten osallisuus digivälineiden käytössä.</a:t>
            </a:r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42281" y="5106227"/>
            <a:ext cx="1987898" cy="941241"/>
          </a:xfrm>
          <a:custGeom>
            <a:avLst/>
            <a:gdLst/>
            <a:ahLst/>
            <a:cxnLst/>
            <a:rect l="l" t="t" r="r" b="b"/>
            <a:pathLst>
              <a:path w="1987898" h="1085889">
                <a:moveTo>
                  <a:pt x="0" y="0"/>
                </a:moveTo>
                <a:lnTo>
                  <a:pt x="1987898" y="0"/>
                </a:lnTo>
                <a:lnTo>
                  <a:pt x="1987898" y="1085889"/>
                </a:lnTo>
                <a:lnTo>
                  <a:pt x="0" y="10858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jakaa osaamistani ja auttaa muita tarpeen tullen.</a:t>
            </a:r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333221" y="2101850"/>
            <a:ext cx="1987898" cy="941240"/>
          </a:xfrm>
          <a:custGeom>
            <a:avLst/>
            <a:gdLst/>
            <a:ahLst/>
            <a:cxnLst/>
            <a:rect l="l" t="t" r="r" b="b"/>
            <a:pathLst>
              <a:path w="1987898" h="1085889">
                <a:moveTo>
                  <a:pt x="0" y="0"/>
                </a:moveTo>
                <a:lnTo>
                  <a:pt x="1987898" y="0"/>
                </a:lnTo>
                <a:lnTo>
                  <a:pt x="1987898" y="1085889"/>
                </a:lnTo>
                <a:lnTo>
                  <a:pt x="0" y="10858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kokeilla luovasti uusia asioita ja menetelmiä.</a:t>
            </a:r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101918" y="6416169"/>
            <a:ext cx="1987898" cy="894194"/>
          </a:xfrm>
          <a:custGeom>
            <a:avLst/>
            <a:gdLst/>
            <a:ahLst/>
            <a:cxnLst/>
            <a:rect l="l" t="t" r="r" b="b"/>
            <a:pathLst>
              <a:path w="1987898" h="1085889">
                <a:moveTo>
                  <a:pt x="0" y="0"/>
                </a:moveTo>
                <a:lnTo>
                  <a:pt x="1987897" y="0"/>
                </a:lnTo>
                <a:lnTo>
                  <a:pt x="1987897" y="1085889"/>
                </a:lnTo>
                <a:lnTo>
                  <a:pt x="0" y="10858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pitää digiosaamiseni ajan tasalla.</a:t>
            </a:r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166100" y="3281432"/>
            <a:ext cx="2295305" cy="1273623"/>
          </a:xfrm>
          <a:custGeom>
            <a:avLst/>
            <a:gdLst/>
            <a:ahLst/>
            <a:cxnLst/>
            <a:rect l="l" t="t" r="r" b="b"/>
            <a:pathLst>
              <a:path w="1987898" h="1085889">
                <a:moveTo>
                  <a:pt x="0" y="0"/>
                </a:moveTo>
                <a:lnTo>
                  <a:pt x="1987898" y="0"/>
                </a:lnTo>
                <a:lnTo>
                  <a:pt x="1987898" y="1085890"/>
                </a:lnTo>
                <a:lnTo>
                  <a:pt x="0" y="10858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tuntea työtä velvoittavien asiakirjojen sekä Uusien lukutaitojen sisällöt.</a:t>
            </a:r>
          </a:p>
        </p:txBody>
      </p:sp>
      <p:sp>
        <p:nvSpPr>
          <p:cNvPr id="10" name="Freeform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39898" y="5031342"/>
            <a:ext cx="2621507" cy="1085889"/>
          </a:xfrm>
          <a:custGeom>
            <a:avLst/>
            <a:gdLst/>
            <a:ahLst/>
            <a:cxnLst/>
            <a:rect l="l" t="t" r="r" b="b"/>
            <a:pathLst>
              <a:path w="1987898" h="1085889">
                <a:moveTo>
                  <a:pt x="0" y="0"/>
                </a:moveTo>
                <a:lnTo>
                  <a:pt x="1987898" y="0"/>
                </a:lnTo>
                <a:lnTo>
                  <a:pt x="1987898" y="1085889"/>
                </a:lnTo>
                <a:lnTo>
                  <a:pt x="0" y="10858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hyödyntää digitaalisuutta pedagogisessa dokumentoinnissa yhdessä lasten kanssa.</a:t>
            </a:r>
          </a:p>
        </p:txBody>
      </p: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726015" y="2101850"/>
            <a:ext cx="2621507" cy="941240"/>
          </a:xfrm>
          <a:custGeom>
            <a:avLst/>
            <a:gdLst/>
            <a:ahLst/>
            <a:cxnLst/>
            <a:rect l="l" t="t" r="r" b="b"/>
            <a:pathLst>
              <a:path w="1987898" h="1085889">
                <a:moveTo>
                  <a:pt x="0" y="0"/>
                </a:moveTo>
                <a:lnTo>
                  <a:pt x="1987898" y="0"/>
                </a:lnTo>
                <a:lnTo>
                  <a:pt x="1987898" y="1085889"/>
                </a:lnTo>
                <a:lnTo>
                  <a:pt x="0" y="108588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hyödyntää lasten kanssa rohkeasti erilaisia digivälineitä.</a:t>
            </a:r>
          </a:p>
          <a:p>
            <a:endParaRPr lang="fi-FI" dirty="0"/>
          </a:p>
        </p:txBody>
      </p:sp>
      <p:sp>
        <p:nvSpPr>
          <p:cNvPr id="12" name="Freeform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038551" y="3164752"/>
            <a:ext cx="2057316" cy="1226995"/>
          </a:xfrm>
          <a:custGeom>
            <a:avLst/>
            <a:gdLst/>
            <a:ahLst/>
            <a:cxnLst/>
            <a:rect l="l" t="t" r="r" b="b"/>
            <a:pathLst>
              <a:path w="1987898" h="1085889">
                <a:moveTo>
                  <a:pt x="0" y="0"/>
                </a:moveTo>
                <a:lnTo>
                  <a:pt x="1987898" y="0"/>
                </a:lnTo>
                <a:lnTo>
                  <a:pt x="1987898" y="1085890"/>
                </a:lnTo>
                <a:lnTo>
                  <a:pt x="0" y="10858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tunnistaa digitaalisuuden mahdollisuudet ja haasteet.</a:t>
            </a:r>
          </a:p>
        </p:txBody>
      </p:sp>
      <p:pic>
        <p:nvPicPr>
          <p:cNvPr id="15" name="Picture 7" descr="Tampereen vaakuna">
            <a:extLst>
              <a:ext uri="{FF2B5EF4-FFF2-40B4-BE49-F238E27FC236}">
                <a16:creationId xmlns:a16="http://schemas.microsoft.com/office/drawing/2014/main" id="{10865AEB-330E-45BA-B85C-077AC88E7B1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245326" y="7036453"/>
            <a:ext cx="1355377" cy="346352"/>
          </a:xfrm>
          <a:prstGeom prst="rect">
            <a:avLst/>
          </a:prstGeom>
        </p:spPr>
      </p:pic>
      <p:pic>
        <p:nvPicPr>
          <p:cNvPr id="16" name="Kuva 15">
            <a:extLst>
              <a:ext uri="{FF2B5EF4-FFF2-40B4-BE49-F238E27FC236}">
                <a16:creationId xmlns:a16="http://schemas.microsoft.com/office/drawing/2014/main" id="{D5156DA8-AFAA-46B5-B2E1-F29A43005A0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39826" y="167685"/>
            <a:ext cx="7004911" cy="1176630"/>
          </a:xfrm>
          <a:prstGeom prst="rect">
            <a:avLst/>
          </a:prstGeom>
        </p:spPr>
      </p:pic>
      <p:sp>
        <p:nvSpPr>
          <p:cNvPr id="22" name="Freeform 12">
            <a:extLst>
              <a:ext uri="{FF2B5EF4-FFF2-40B4-BE49-F238E27FC236}">
                <a16:creationId xmlns:a16="http://schemas.microsoft.com/office/drawing/2014/main" id="{7D58248A-1170-41D9-BB09-0F1D0A72ED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621715" y="4929416"/>
            <a:ext cx="2689319" cy="1118052"/>
          </a:xfrm>
          <a:custGeom>
            <a:avLst/>
            <a:gdLst/>
            <a:ahLst/>
            <a:cxnLst/>
            <a:rect l="l" t="t" r="r" b="b"/>
            <a:pathLst>
              <a:path w="1987898" h="1085889">
                <a:moveTo>
                  <a:pt x="0" y="0"/>
                </a:moveTo>
                <a:lnTo>
                  <a:pt x="1987898" y="0"/>
                </a:lnTo>
                <a:lnTo>
                  <a:pt x="1987898" y="1085890"/>
                </a:lnTo>
                <a:lnTo>
                  <a:pt x="0" y="10858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oivaltaa mediakasvattajana toimijan rooli ja toimia sen edellyttämällä tavalla.</a:t>
            </a:r>
          </a:p>
        </p:txBody>
      </p:sp>
      <p:sp>
        <p:nvSpPr>
          <p:cNvPr id="23" name="Freeform 12">
            <a:extLst>
              <a:ext uri="{FF2B5EF4-FFF2-40B4-BE49-F238E27FC236}">
                <a16:creationId xmlns:a16="http://schemas.microsoft.com/office/drawing/2014/main" id="{91A352A0-CFCE-43D6-B4B4-E8B5C19075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97705" y="6543307"/>
            <a:ext cx="2336790" cy="809906"/>
          </a:xfrm>
          <a:custGeom>
            <a:avLst/>
            <a:gdLst/>
            <a:ahLst/>
            <a:cxnLst/>
            <a:rect l="l" t="t" r="r" b="b"/>
            <a:pathLst>
              <a:path w="1987898" h="1085889">
                <a:moveTo>
                  <a:pt x="0" y="0"/>
                </a:moveTo>
                <a:lnTo>
                  <a:pt x="1987898" y="0"/>
                </a:lnTo>
                <a:lnTo>
                  <a:pt x="1987898" y="1085890"/>
                </a:lnTo>
                <a:lnTo>
                  <a:pt x="0" y="108589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fi-FI" sz="16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mahdollistaa osaltani lasten tasavertaiset digitaidot.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</Words>
  <Application>Microsoft Office PowerPoint</Application>
  <PresentationFormat>Mukautettu</PresentationFormat>
  <Paragraphs>10</Paragraphs>
  <Slides>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</vt:i4>
      </vt:variant>
    </vt:vector>
  </HeadingPairs>
  <TitlesOfParts>
    <vt:vector size="5" baseType="lpstr">
      <vt:lpstr>Open Sans</vt:lpstr>
      <vt:lpstr>Calibri</vt:lpstr>
      <vt:lpstr>Arial</vt:lpstr>
      <vt:lpstr>Office Theme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Varhaiskasvattajana digiajassa minun tulee...</dc:title>
  <dc:creator>Väinä Annika J</dc:creator>
  <cp:lastModifiedBy>Väinä Annika J</cp:lastModifiedBy>
  <cp:revision>5</cp:revision>
  <dcterms:created xsi:type="dcterms:W3CDTF">2006-08-16T00:00:00Z</dcterms:created>
  <dcterms:modified xsi:type="dcterms:W3CDTF">2023-07-24T11:23:31Z</dcterms:modified>
  <dc:identifier>DAFhgDBpjgs</dc:identifier>
</cp:coreProperties>
</file>