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4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mmaihoinen lapsi, jolla on päällä sinapinkeltainen poolopaita."/>
          <p:cNvPicPr>
            <a:picLocks noChangeAspect="1"/>
          </p:cNvPicPr>
          <p:nvPr/>
        </p:nvPicPr>
        <p:blipFill>
          <a:blip r:embed="rId2"/>
          <a:srcRect l="23529"/>
          <a:stretch>
            <a:fillRect/>
          </a:stretch>
        </p:blipFill>
        <p:spPr>
          <a:xfrm>
            <a:off x="6521041" y="-646819"/>
            <a:ext cx="9669984" cy="8425014"/>
          </a:xfrm>
          <a:prstGeom prst="rect">
            <a:avLst/>
          </a:prstGeom>
        </p:spPr>
      </p:pic>
      <p:pic>
        <p:nvPicPr>
          <p:cNvPr id="3" name="Picture 3" descr="Harmaa puhekupla."/>
          <p:cNvPicPr>
            <a:picLocks noChangeAspect="1"/>
          </p:cNvPicPr>
          <p:nvPr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9255" y="-1990971"/>
            <a:ext cx="7347221" cy="4249759"/>
          </a:xfrm>
          <a:prstGeom prst="rect">
            <a:avLst/>
          </a:prstGeom>
        </p:spPr>
      </p:pic>
      <p:pic>
        <p:nvPicPr>
          <p:cNvPr id="4" name="Picture 4" descr="Tampereen vaakuna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2982" y="7080382"/>
            <a:ext cx="1201447" cy="305304"/>
          </a:xfrm>
          <a:prstGeom prst="rect">
            <a:avLst/>
          </a:prstGeom>
        </p:spPr>
      </p:pic>
      <p:pic>
        <p:nvPicPr>
          <p:cNvPr id="5" name="Picture 5" descr="Tampere Finland -logo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92900" y="117820"/>
            <a:ext cx="1086200" cy="418334"/>
          </a:xfrm>
          <a:prstGeom prst="rect">
            <a:avLst/>
          </a:prstGeom>
        </p:spPr>
      </p:pic>
      <p:pic>
        <p:nvPicPr>
          <p:cNvPr id="6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334556" y="5696331"/>
            <a:ext cx="2055371" cy="1384051"/>
          </a:xfrm>
          <a:prstGeom prst="rect">
            <a:avLst/>
          </a:prstGeom>
        </p:spPr>
      </p:pic>
      <p:pic>
        <p:nvPicPr>
          <p:cNvPr id="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5422" y="4720400"/>
            <a:ext cx="1993793" cy="1089109"/>
          </a:xfrm>
          <a:prstGeom prst="rect">
            <a:avLst/>
          </a:prstGeom>
        </p:spPr>
      </p:pic>
      <p:pic>
        <p:nvPicPr>
          <p:cNvPr id="9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99053" y="1630377"/>
            <a:ext cx="2437779" cy="1331637"/>
          </a:xfrm>
          <a:prstGeom prst="rect">
            <a:avLst/>
          </a:prstGeom>
        </p:spPr>
      </p:pic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9847" y="1660930"/>
            <a:ext cx="1752403" cy="893946"/>
          </a:xfrm>
          <a:prstGeom prst="rect">
            <a:avLst/>
          </a:prstGeom>
        </p:spPr>
      </p:pic>
      <p:pic>
        <p:nvPicPr>
          <p:cNvPr id="11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7222" y="3176534"/>
            <a:ext cx="2684195" cy="1379264"/>
          </a:xfrm>
          <a:prstGeom prst="rect">
            <a:avLst/>
          </a:prstGeom>
        </p:spPr>
      </p:pic>
      <p:pic>
        <p:nvPicPr>
          <p:cNvPr id="12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12915" y="2899870"/>
            <a:ext cx="2437779" cy="1331637"/>
          </a:xfrm>
          <a:prstGeom prst="rect">
            <a:avLst/>
          </a:prstGeom>
        </p:spPr>
      </p:pic>
      <p:pic>
        <p:nvPicPr>
          <p:cNvPr id="1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09617" y="4465382"/>
            <a:ext cx="2868811" cy="1109681"/>
          </a:xfrm>
          <a:prstGeom prst="rect">
            <a:avLst/>
          </a:prstGeom>
        </p:spPr>
      </p:pic>
      <p:pic>
        <p:nvPicPr>
          <p:cNvPr id="14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110548" y="3232878"/>
            <a:ext cx="1615928" cy="882701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1833725D-1594-458E-AFBF-89882AE18772}"/>
              </a:ext>
            </a:extLst>
          </p:cNvPr>
          <p:cNvSpPr/>
          <p:nvPr/>
        </p:nvSpPr>
        <p:spPr>
          <a:xfrm>
            <a:off x="1493410" y="115826"/>
            <a:ext cx="6693583" cy="10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solidFill>
                  <a:srgbClr val="000000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KUN HARJOITTELEMME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solidFill>
                  <a:srgbClr val="000000"/>
                </a:solidFill>
                <a:latin typeface="Montserrat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MEDIATAITOJA...</a:t>
            </a:r>
            <a:endParaRPr lang="fi-FI" sz="2800" dirty="0">
              <a:latin typeface="Montserrat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53FD687-E97F-435C-ABD2-525974C8ABF4}"/>
              </a:ext>
            </a:extLst>
          </p:cNvPr>
          <p:cNvSpPr/>
          <p:nvPr/>
        </p:nvSpPr>
        <p:spPr>
          <a:xfrm>
            <a:off x="399053" y="1761462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ymmärtämään,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tulkitsemaan ja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arvioimaan kriittisesti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erilaisia mediasisältöjä.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4C4099B-8080-40DF-8029-A8A64F91E78D}"/>
              </a:ext>
            </a:extLst>
          </p:cNvPr>
          <p:cNvSpPr/>
          <p:nvPr/>
        </p:nvSpPr>
        <p:spPr>
          <a:xfrm>
            <a:off x="6228097" y="3382630"/>
            <a:ext cx="1430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toteutamme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vasua.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BF7C9C75-DF01-45DD-B0E6-7D052D752006}"/>
              </a:ext>
            </a:extLst>
          </p:cNvPr>
          <p:cNvSpPr/>
          <p:nvPr/>
        </p:nvSpPr>
        <p:spPr>
          <a:xfrm>
            <a:off x="3278412" y="4604723"/>
            <a:ext cx="2999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saan mediataitojen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osalta tasavertaisemmat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lähtökohdat tulevaisuuteen.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D61F7E52-85F6-4612-8204-D76DAC657FCB}"/>
              </a:ext>
            </a:extLst>
          </p:cNvPr>
          <p:cNvSpPr/>
          <p:nvPr/>
        </p:nvSpPr>
        <p:spPr>
          <a:xfrm>
            <a:off x="329337" y="3323682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sanallista, kehollista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 kuvallista ilmaisua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sekä erilaisia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tuottamisen keinoja.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5A18E085-B03E-4CD7-897C-D02F835BE83F}"/>
              </a:ext>
            </a:extLst>
          </p:cNvPr>
          <p:cNvSpPr/>
          <p:nvPr/>
        </p:nvSpPr>
        <p:spPr>
          <a:xfrm>
            <a:off x="3312915" y="1810738"/>
            <a:ext cx="1752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monilukutaitoni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kehittyy.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676083F6-76B7-4A36-8DD0-7F15E6591429}"/>
              </a:ext>
            </a:extLst>
          </p:cNvPr>
          <p:cNvSpPr/>
          <p:nvPr/>
        </p:nvSpPr>
        <p:spPr>
          <a:xfrm>
            <a:off x="711702" y="4872185"/>
            <a:ext cx="20553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huomioimaan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tekijänoikeuksiin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liittyviä asioita.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F930DE8-FC6A-448C-922C-34D9068B22BA}"/>
              </a:ext>
            </a:extLst>
          </p:cNvPr>
          <p:cNvSpPr/>
          <p:nvPr/>
        </p:nvSpPr>
        <p:spPr>
          <a:xfrm>
            <a:off x="3350562" y="3039878"/>
            <a:ext cx="24375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lasten oikeudet ja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vaikuttamisen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mahdollisuudet tulevat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minulle tutuksi.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B9B69D3F-5E0C-4C47-83BD-C19E3EDA68B9}"/>
              </a:ext>
            </a:extLst>
          </p:cNvPr>
          <p:cNvSpPr/>
          <p:nvPr/>
        </p:nvSpPr>
        <p:spPr>
          <a:xfrm>
            <a:off x="6387888" y="5872140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käyttämään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mediavälineitä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vastuullisesti ja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turvallisesti.</a:t>
            </a:r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502B7381-5C98-400D-B3CC-6D7137EFA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27711" y="5921331"/>
            <a:ext cx="2634054" cy="1052724"/>
          </a:xfrm>
          <a:prstGeom prst="rect">
            <a:avLst/>
          </a:prstGeom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BA51BF46-A3B0-44D7-8284-963E960E7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99169" y="5919080"/>
            <a:ext cx="2577021" cy="1331637"/>
          </a:xfrm>
          <a:prstGeom prst="rect">
            <a:avLst/>
          </a:prstGeom>
        </p:spPr>
      </p:pic>
      <p:sp>
        <p:nvSpPr>
          <p:cNvPr id="28" name="Suorakulmio 27">
            <a:extLst>
              <a:ext uri="{FF2B5EF4-FFF2-40B4-BE49-F238E27FC236}">
                <a16:creationId xmlns:a16="http://schemas.microsoft.com/office/drawing/2014/main" id="{ABEA3178-A5E3-455B-A835-7531025F7503}"/>
              </a:ext>
            </a:extLst>
          </p:cNvPr>
          <p:cNvSpPr/>
          <p:nvPr/>
        </p:nvSpPr>
        <p:spPr>
          <a:xfrm>
            <a:off x="456914" y="6032194"/>
            <a:ext cx="2634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opin käyttämään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mediaa tiedonhankinnan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lähteenä.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35320EEE-91D1-4FEB-AC38-AE661F075F0C}"/>
              </a:ext>
            </a:extLst>
          </p:cNvPr>
          <p:cNvSpPr/>
          <p:nvPr/>
        </p:nvSpPr>
        <p:spPr>
          <a:xfrm>
            <a:off x="3627498" y="6063659"/>
            <a:ext cx="53467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tarjoutuu erilaisia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mahdollisuuksia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pedagogisen </a:t>
            </a:r>
          </a:p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dokumentoinnin tueksi.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Mukautettu</PresentationFormat>
  <Paragraphs>35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Open Sans</vt:lpstr>
      <vt:lpstr>Calibri</vt:lpstr>
      <vt:lpstr>Arial</vt:lpstr>
      <vt:lpstr>Times New Roman</vt:lpstr>
      <vt:lpstr>Montserrat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Mediataitoja - MIKSI?</dc:title>
  <dc:creator>Väinä Annika J</dc:creator>
  <cp:lastModifiedBy>Väinä Annika J</cp:lastModifiedBy>
  <cp:revision>5</cp:revision>
  <dcterms:created xsi:type="dcterms:W3CDTF">2006-08-16T00:00:00Z</dcterms:created>
  <dcterms:modified xsi:type="dcterms:W3CDTF">2023-07-23T18:15:02Z</dcterms:modified>
  <dc:identifier>DAFd5gXtfME</dc:identifier>
</cp:coreProperties>
</file>