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65" r:id="rId5"/>
    <p:sldId id="258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A4"/>
    <a:srgbClr val="22437B"/>
    <a:srgbClr val="39A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6FE5B-7A30-4DBB-A0A4-A3DD433ABBFB}" v="58" dt="2024-04-15T19:36:21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4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3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4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3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2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5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4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6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CB44-42C1-E25B-462D-1EF18B12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75" y="1184812"/>
            <a:ext cx="8124825" cy="1325563"/>
          </a:xfrm>
        </p:spPr>
        <p:txBody>
          <a:bodyPr/>
          <a:lstStyle/>
          <a:p>
            <a:r>
              <a:rPr lang="en-US" dirty="0" err="1">
                <a:latin typeface="Montserrat"/>
                <a:cs typeface="Calibri Light"/>
              </a:rPr>
              <a:t>Arvuuttelu-leikki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B9E53-6125-2352-1502-A088BE6D8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50" y="2652688"/>
            <a:ext cx="9832250" cy="27701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Open Sans"/>
                <a:ea typeface="Open Sans"/>
                <a:cs typeface="Calibri"/>
              </a:rPr>
              <a:t>Avaa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diaesitys</a:t>
            </a:r>
            <a:r>
              <a:rPr lang="en-US" sz="2400" dirty="0">
                <a:latin typeface="Open Sans"/>
                <a:ea typeface="Open Sans"/>
                <a:cs typeface="Calibri"/>
              </a:rPr>
              <a:t>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tietokoneella</a:t>
            </a:r>
            <a:r>
              <a:rPr lang="en-US" sz="2400" dirty="0">
                <a:latin typeface="Open Sans"/>
                <a:ea typeface="Open Sans"/>
                <a:cs typeface="Calibri"/>
              </a:rPr>
              <a:t> tai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älytaululla</a:t>
            </a:r>
            <a:r>
              <a:rPr lang="en-US" sz="2400" dirty="0">
                <a:latin typeface="Open Sans"/>
                <a:ea typeface="Open Sans"/>
                <a:cs typeface="Calibri"/>
              </a:rPr>
              <a:t>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esitystilaan</a:t>
            </a:r>
            <a:r>
              <a:rPr lang="en-US" sz="2400" dirty="0">
                <a:latin typeface="Open Sans"/>
                <a:ea typeface="Open Sans"/>
                <a:cs typeface="Calibri"/>
              </a:rPr>
              <a:t>.</a:t>
            </a:r>
          </a:p>
          <a:p>
            <a:r>
              <a:rPr lang="en-US" sz="2400" dirty="0" err="1">
                <a:latin typeface="Open Sans"/>
                <a:ea typeface="Open Sans"/>
                <a:cs typeface="Calibri"/>
              </a:rPr>
              <a:t>Sinisiä</a:t>
            </a:r>
            <a:r>
              <a:rPr lang="en-US" sz="2400" dirty="0">
                <a:latin typeface="Open Sans"/>
                <a:ea typeface="Open Sans"/>
                <a:cs typeface="Calibri"/>
              </a:rPr>
              <a:t>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laatikoita</a:t>
            </a:r>
            <a:r>
              <a:rPr lang="en-US" sz="2400" dirty="0">
                <a:latin typeface="Open Sans"/>
                <a:ea typeface="Open Sans"/>
                <a:cs typeface="Calibri"/>
              </a:rPr>
              <a:t>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painamalla</a:t>
            </a:r>
            <a:r>
              <a:rPr lang="en-US" sz="2400" dirty="0">
                <a:latin typeface="Open Sans"/>
                <a:ea typeface="Open Sans"/>
                <a:cs typeface="Calibri"/>
              </a:rPr>
              <a:t>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alla</a:t>
            </a:r>
            <a:r>
              <a:rPr lang="en-US" sz="2400" dirty="0">
                <a:latin typeface="Open Sans"/>
                <a:ea typeface="Open Sans"/>
                <a:cs typeface="Calibri"/>
              </a:rPr>
              <a:t>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oleva</a:t>
            </a:r>
            <a:r>
              <a:rPr lang="en-US" sz="2400" dirty="0">
                <a:latin typeface="Open Sans"/>
                <a:ea typeface="Open Sans"/>
                <a:cs typeface="Calibri"/>
              </a:rPr>
              <a:t>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kuva</a:t>
            </a:r>
            <a:r>
              <a:rPr lang="en-US" sz="2400" dirty="0">
                <a:latin typeface="Open Sans"/>
                <a:ea typeface="Open Sans"/>
                <a:cs typeface="Calibri"/>
              </a:rPr>
              <a:t>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alkaa</a:t>
            </a:r>
            <a:r>
              <a:rPr lang="en-US" sz="2400" dirty="0">
                <a:latin typeface="Open Sans"/>
                <a:ea typeface="Open Sans"/>
                <a:cs typeface="Calibri"/>
              </a:rPr>
              <a:t>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paljastua</a:t>
            </a:r>
            <a:r>
              <a:rPr lang="en-US" sz="2400" dirty="0">
                <a:latin typeface="Open Sans"/>
                <a:ea typeface="Open Sans"/>
                <a:cs typeface="Calibri"/>
              </a:rPr>
              <a:t>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kohta</a:t>
            </a:r>
            <a:r>
              <a:rPr lang="en-US" sz="2400" dirty="0">
                <a:latin typeface="Open Sans"/>
                <a:ea typeface="Open Sans"/>
                <a:cs typeface="Calibri"/>
              </a:rPr>
              <a:t> </a:t>
            </a:r>
            <a:r>
              <a:rPr lang="en-US" sz="2400">
                <a:latin typeface="Open Sans"/>
                <a:ea typeface="Open Sans"/>
                <a:cs typeface="Calibri"/>
              </a:rPr>
              <a:t>kohdalta.</a:t>
            </a:r>
            <a:endParaRPr lang="en-US" sz="2400" dirty="0">
              <a:latin typeface="Open Sans"/>
              <a:ea typeface="Open Sans"/>
              <a:cs typeface="Open Sans"/>
            </a:endParaRPr>
          </a:p>
          <a:p>
            <a:r>
              <a:rPr lang="en-US" sz="2400" dirty="0" err="1">
                <a:latin typeface="Open Sans"/>
                <a:ea typeface="Open Sans"/>
                <a:cs typeface="Calibri"/>
              </a:rPr>
              <a:t>Tarkoituksena</a:t>
            </a:r>
            <a:r>
              <a:rPr lang="en-US" sz="2400" dirty="0">
                <a:latin typeface="Open Sans"/>
                <a:ea typeface="Open Sans"/>
                <a:cs typeface="Calibri"/>
              </a:rPr>
              <a:t> on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arvata</a:t>
            </a:r>
            <a:r>
              <a:rPr lang="en-US" sz="2400" dirty="0">
                <a:latin typeface="Open Sans"/>
                <a:ea typeface="Open Sans"/>
                <a:cs typeface="Calibri"/>
              </a:rPr>
              <a:t>,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mikä</a:t>
            </a:r>
            <a:r>
              <a:rPr lang="en-US" sz="2400" dirty="0">
                <a:latin typeface="Open Sans"/>
                <a:ea typeface="Open Sans"/>
                <a:cs typeface="Calibri"/>
              </a:rPr>
              <a:t> 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asia</a:t>
            </a:r>
            <a:r>
              <a:rPr lang="en-US" sz="2400" dirty="0">
                <a:latin typeface="Open Sans"/>
                <a:ea typeface="Open Sans"/>
                <a:cs typeface="Calibri"/>
              </a:rPr>
              <a:t>/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esine</a:t>
            </a:r>
            <a:r>
              <a:rPr lang="en-US" sz="2400" dirty="0">
                <a:latin typeface="Open Sans"/>
                <a:ea typeface="Open Sans"/>
                <a:cs typeface="Calibri"/>
              </a:rPr>
              <a:t> on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laatikoiden</a:t>
            </a:r>
            <a:r>
              <a:rPr lang="en-US" sz="2400" dirty="0">
                <a:latin typeface="Open Sans"/>
                <a:ea typeface="Open Sans"/>
                <a:cs typeface="Calibri"/>
              </a:rPr>
              <a:t> </a:t>
            </a:r>
            <a:r>
              <a:rPr lang="en-US" sz="2400" dirty="0" err="1">
                <a:latin typeface="Open Sans"/>
                <a:ea typeface="Open Sans"/>
                <a:cs typeface="Calibri"/>
              </a:rPr>
              <a:t>takana</a:t>
            </a:r>
            <a:r>
              <a:rPr lang="en-US" sz="2400" dirty="0">
                <a:latin typeface="Open Sans"/>
                <a:ea typeface="Open Sans"/>
                <a:cs typeface="Calibri"/>
              </a:rPr>
              <a:t>.</a:t>
            </a:r>
            <a:endParaRPr lang="en-US" sz="24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0C19F76-362B-5B91-5687-AC6AFCED1CDC}"/>
              </a:ext>
            </a:extLst>
          </p:cNvPr>
          <p:cNvSpPr txBox="1"/>
          <p:nvPr/>
        </p:nvSpPr>
        <p:spPr>
          <a:xfrm>
            <a:off x="8115865" y="6511453"/>
            <a:ext cx="3971925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1000" dirty="0">
                <a:latin typeface="Open Sans"/>
                <a:ea typeface="Open Sans"/>
                <a:cs typeface="Open Sans"/>
              </a:rPr>
              <a:t>Tekijä: Leevi Heinänen</a:t>
            </a:r>
            <a:endParaRPr lang="fi-FI" sz="1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8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6D3BCAE-7D29-451A-8D92-FD9AA78EC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5" name="Suorakulmio 134">
            <a:extLst>
              <a:ext uri="{FF2B5EF4-FFF2-40B4-BE49-F238E27FC236}">
                <a16:creationId xmlns:a16="http://schemas.microsoft.com/office/drawing/2014/main" id="{0AA18A85-696C-42F6-B9A8-EFB59ABA2D48}"/>
              </a:ext>
            </a:extLst>
          </p:cNvPr>
          <p:cNvSpPr/>
          <p:nvPr/>
        </p:nvSpPr>
        <p:spPr>
          <a:xfrm>
            <a:off x="8084588" y="-9438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6" name="Suorakulmio 135">
            <a:extLst>
              <a:ext uri="{FF2B5EF4-FFF2-40B4-BE49-F238E27FC236}">
                <a16:creationId xmlns:a16="http://schemas.microsoft.com/office/drawing/2014/main" id="{CD60BF42-2F52-45C6-BD12-F93073A1F6B6}"/>
              </a:ext>
            </a:extLst>
          </p:cNvPr>
          <p:cNvSpPr/>
          <p:nvPr/>
        </p:nvSpPr>
        <p:spPr>
          <a:xfrm>
            <a:off x="10168573" y="-9438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7" name="Suorakulmio 136">
            <a:extLst>
              <a:ext uri="{FF2B5EF4-FFF2-40B4-BE49-F238E27FC236}">
                <a16:creationId xmlns:a16="http://schemas.microsoft.com/office/drawing/2014/main" id="{76F11428-669C-42E4-BF4B-C14EC3123562}"/>
              </a:ext>
            </a:extLst>
          </p:cNvPr>
          <p:cNvSpPr/>
          <p:nvPr/>
        </p:nvSpPr>
        <p:spPr>
          <a:xfrm>
            <a:off x="6009004" y="-9438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8" name="Suorakulmio 137">
            <a:extLst>
              <a:ext uri="{FF2B5EF4-FFF2-40B4-BE49-F238E27FC236}">
                <a16:creationId xmlns:a16="http://schemas.microsoft.com/office/drawing/2014/main" id="{0D2F232D-C51D-4435-992D-E22F32ABE453}"/>
              </a:ext>
            </a:extLst>
          </p:cNvPr>
          <p:cNvSpPr/>
          <p:nvPr/>
        </p:nvSpPr>
        <p:spPr>
          <a:xfrm>
            <a:off x="3997934" y="-9438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9" name="Suorakulmio 138">
            <a:extLst>
              <a:ext uri="{FF2B5EF4-FFF2-40B4-BE49-F238E27FC236}">
                <a16:creationId xmlns:a16="http://schemas.microsoft.com/office/drawing/2014/main" id="{B10E3D5B-22E2-4996-89A7-E2F180EC9753}"/>
              </a:ext>
            </a:extLst>
          </p:cNvPr>
          <p:cNvSpPr/>
          <p:nvPr/>
        </p:nvSpPr>
        <p:spPr>
          <a:xfrm>
            <a:off x="1985385" y="-9438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0" name="Suorakulmio 139">
            <a:extLst>
              <a:ext uri="{FF2B5EF4-FFF2-40B4-BE49-F238E27FC236}">
                <a16:creationId xmlns:a16="http://schemas.microsoft.com/office/drawing/2014/main" id="{5EDFCCE7-FF83-4D1B-93D2-3C411B307AC9}"/>
              </a:ext>
            </a:extLst>
          </p:cNvPr>
          <p:cNvSpPr/>
          <p:nvPr/>
        </p:nvSpPr>
        <p:spPr>
          <a:xfrm>
            <a:off x="-1" y="-9438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7" name="Suorakulmio 146">
            <a:extLst>
              <a:ext uri="{FF2B5EF4-FFF2-40B4-BE49-F238E27FC236}">
                <a16:creationId xmlns:a16="http://schemas.microsoft.com/office/drawing/2014/main" id="{986178BF-88F4-4D58-9005-7A9352C38A4C}"/>
              </a:ext>
            </a:extLst>
          </p:cNvPr>
          <p:cNvSpPr/>
          <p:nvPr/>
        </p:nvSpPr>
        <p:spPr>
          <a:xfrm>
            <a:off x="8083109" y="1719936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8" name="Suorakulmio 147">
            <a:extLst>
              <a:ext uri="{FF2B5EF4-FFF2-40B4-BE49-F238E27FC236}">
                <a16:creationId xmlns:a16="http://schemas.microsoft.com/office/drawing/2014/main" id="{725B3BEA-3244-4783-AB97-7D25E79C4551}"/>
              </a:ext>
            </a:extLst>
          </p:cNvPr>
          <p:cNvSpPr/>
          <p:nvPr/>
        </p:nvSpPr>
        <p:spPr>
          <a:xfrm>
            <a:off x="10167094" y="1719936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9" name="Suorakulmio 148">
            <a:extLst>
              <a:ext uri="{FF2B5EF4-FFF2-40B4-BE49-F238E27FC236}">
                <a16:creationId xmlns:a16="http://schemas.microsoft.com/office/drawing/2014/main" id="{F07F8758-EEDD-4064-9429-98489C860C51}"/>
              </a:ext>
            </a:extLst>
          </p:cNvPr>
          <p:cNvSpPr/>
          <p:nvPr/>
        </p:nvSpPr>
        <p:spPr>
          <a:xfrm>
            <a:off x="6007525" y="1719936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0" name="Suorakulmio 149">
            <a:extLst>
              <a:ext uri="{FF2B5EF4-FFF2-40B4-BE49-F238E27FC236}">
                <a16:creationId xmlns:a16="http://schemas.microsoft.com/office/drawing/2014/main" id="{22BB3990-DCBF-4EAF-9B53-196698D0CAEC}"/>
              </a:ext>
            </a:extLst>
          </p:cNvPr>
          <p:cNvSpPr/>
          <p:nvPr/>
        </p:nvSpPr>
        <p:spPr>
          <a:xfrm>
            <a:off x="3996455" y="1719936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1" name="Suorakulmio 150">
            <a:extLst>
              <a:ext uri="{FF2B5EF4-FFF2-40B4-BE49-F238E27FC236}">
                <a16:creationId xmlns:a16="http://schemas.microsoft.com/office/drawing/2014/main" id="{8778F815-7281-44B6-949E-43477381D1D0}"/>
              </a:ext>
            </a:extLst>
          </p:cNvPr>
          <p:cNvSpPr/>
          <p:nvPr/>
        </p:nvSpPr>
        <p:spPr>
          <a:xfrm>
            <a:off x="1983906" y="1719936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2" name="Suorakulmio 151">
            <a:extLst>
              <a:ext uri="{FF2B5EF4-FFF2-40B4-BE49-F238E27FC236}">
                <a16:creationId xmlns:a16="http://schemas.microsoft.com/office/drawing/2014/main" id="{5BDC8AEE-9DA1-4668-B496-56A7633BAE56}"/>
              </a:ext>
            </a:extLst>
          </p:cNvPr>
          <p:cNvSpPr/>
          <p:nvPr/>
        </p:nvSpPr>
        <p:spPr>
          <a:xfrm>
            <a:off x="-1480" y="1719936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3" name="Suorakulmio 152">
            <a:extLst>
              <a:ext uri="{FF2B5EF4-FFF2-40B4-BE49-F238E27FC236}">
                <a16:creationId xmlns:a16="http://schemas.microsoft.com/office/drawing/2014/main" id="{EDC07DE8-2510-4ABD-A0A7-2CD3927F2EF0}"/>
              </a:ext>
            </a:extLst>
          </p:cNvPr>
          <p:cNvSpPr/>
          <p:nvPr/>
        </p:nvSpPr>
        <p:spPr>
          <a:xfrm>
            <a:off x="8081630" y="3449310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4" name="Suorakulmio 153">
            <a:extLst>
              <a:ext uri="{FF2B5EF4-FFF2-40B4-BE49-F238E27FC236}">
                <a16:creationId xmlns:a16="http://schemas.microsoft.com/office/drawing/2014/main" id="{85CF2051-E9F1-49FB-A47C-E66EBEB6B545}"/>
              </a:ext>
            </a:extLst>
          </p:cNvPr>
          <p:cNvSpPr/>
          <p:nvPr/>
        </p:nvSpPr>
        <p:spPr>
          <a:xfrm>
            <a:off x="10165615" y="3449310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5" name="Suorakulmio 154">
            <a:extLst>
              <a:ext uri="{FF2B5EF4-FFF2-40B4-BE49-F238E27FC236}">
                <a16:creationId xmlns:a16="http://schemas.microsoft.com/office/drawing/2014/main" id="{39C98B6A-B299-4FFA-805C-44CDBD33141A}"/>
              </a:ext>
            </a:extLst>
          </p:cNvPr>
          <p:cNvSpPr/>
          <p:nvPr/>
        </p:nvSpPr>
        <p:spPr>
          <a:xfrm>
            <a:off x="6006046" y="3449310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6" name="Suorakulmio 155">
            <a:extLst>
              <a:ext uri="{FF2B5EF4-FFF2-40B4-BE49-F238E27FC236}">
                <a16:creationId xmlns:a16="http://schemas.microsoft.com/office/drawing/2014/main" id="{EFFCAD70-B39B-48A1-A795-52867A65E83F}"/>
              </a:ext>
            </a:extLst>
          </p:cNvPr>
          <p:cNvSpPr/>
          <p:nvPr/>
        </p:nvSpPr>
        <p:spPr>
          <a:xfrm>
            <a:off x="3994976" y="3449310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7" name="Suorakulmio 156">
            <a:extLst>
              <a:ext uri="{FF2B5EF4-FFF2-40B4-BE49-F238E27FC236}">
                <a16:creationId xmlns:a16="http://schemas.microsoft.com/office/drawing/2014/main" id="{61BF7BF3-5542-4824-97DF-91D0B5E73017}"/>
              </a:ext>
            </a:extLst>
          </p:cNvPr>
          <p:cNvSpPr/>
          <p:nvPr/>
        </p:nvSpPr>
        <p:spPr>
          <a:xfrm>
            <a:off x="1982427" y="3449310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8" name="Suorakulmio 157">
            <a:extLst>
              <a:ext uri="{FF2B5EF4-FFF2-40B4-BE49-F238E27FC236}">
                <a16:creationId xmlns:a16="http://schemas.microsoft.com/office/drawing/2014/main" id="{144F627E-610D-485B-B8A2-B325EB95A463}"/>
              </a:ext>
            </a:extLst>
          </p:cNvPr>
          <p:cNvSpPr/>
          <p:nvPr/>
        </p:nvSpPr>
        <p:spPr>
          <a:xfrm>
            <a:off x="-2959" y="3449310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9" name="Suorakulmio 158">
            <a:extLst>
              <a:ext uri="{FF2B5EF4-FFF2-40B4-BE49-F238E27FC236}">
                <a16:creationId xmlns:a16="http://schemas.microsoft.com/office/drawing/2014/main" id="{71F8DEDA-734D-457C-B5F6-F2AA921AA8E3}"/>
              </a:ext>
            </a:extLst>
          </p:cNvPr>
          <p:cNvSpPr/>
          <p:nvPr/>
        </p:nvSpPr>
        <p:spPr>
          <a:xfrm>
            <a:off x="8080151" y="5178684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0" name="Suorakulmio 159">
            <a:extLst>
              <a:ext uri="{FF2B5EF4-FFF2-40B4-BE49-F238E27FC236}">
                <a16:creationId xmlns:a16="http://schemas.microsoft.com/office/drawing/2014/main" id="{1480F966-B1D9-45FE-A5D1-28D63B552FA4}"/>
              </a:ext>
            </a:extLst>
          </p:cNvPr>
          <p:cNvSpPr/>
          <p:nvPr/>
        </p:nvSpPr>
        <p:spPr>
          <a:xfrm>
            <a:off x="10164136" y="5178684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1" name="Suorakulmio 160">
            <a:extLst>
              <a:ext uri="{FF2B5EF4-FFF2-40B4-BE49-F238E27FC236}">
                <a16:creationId xmlns:a16="http://schemas.microsoft.com/office/drawing/2014/main" id="{D2AD98A9-D9C4-498E-8040-E28B704FCBD6}"/>
              </a:ext>
            </a:extLst>
          </p:cNvPr>
          <p:cNvSpPr/>
          <p:nvPr/>
        </p:nvSpPr>
        <p:spPr>
          <a:xfrm>
            <a:off x="6004567" y="5178684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2" name="Suorakulmio 161">
            <a:extLst>
              <a:ext uri="{FF2B5EF4-FFF2-40B4-BE49-F238E27FC236}">
                <a16:creationId xmlns:a16="http://schemas.microsoft.com/office/drawing/2014/main" id="{B7EE1646-3638-4EA1-9BD5-26EE3D6D0FB7}"/>
              </a:ext>
            </a:extLst>
          </p:cNvPr>
          <p:cNvSpPr/>
          <p:nvPr/>
        </p:nvSpPr>
        <p:spPr>
          <a:xfrm>
            <a:off x="3993497" y="5178684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3" name="Suorakulmio 162">
            <a:extLst>
              <a:ext uri="{FF2B5EF4-FFF2-40B4-BE49-F238E27FC236}">
                <a16:creationId xmlns:a16="http://schemas.microsoft.com/office/drawing/2014/main" id="{B35ED312-4070-4395-B03B-35EB6B32AB06}"/>
              </a:ext>
            </a:extLst>
          </p:cNvPr>
          <p:cNvSpPr/>
          <p:nvPr/>
        </p:nvSpPr>
        <p:spPr>
          <a:xfrm>
            <a:off x="1980948" y="5178684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4" name="Suorakulmio 163">
            <a:extLst>
              <a:ext uri="{FF2B5EF4-FFF2-40B4-BE49-F238E27FC236}">
                <a16:creationId xmlns:a16="http://schemas.microsoft.com/office/drawing/2014/main" id="{6C676A04-CF0A-464E-B1F1-D9AF4C0BE24E}"/>
              </a:ext>
            </a:extLst>
          </p:cNvPr>
          <p:cNvSpPr/>
          <p:nvPr/>
        </p:nvSpPr>
        <p:spPr>
          <a:xfrm>
            <a:off x="-4438" y="5178684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62BA35-943F-47BE-BA56-5CA4B82F5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5" name="Suorakulmio 134">
            <a:extLst>
              <a:ext uri="{FF2B5EF4-FFF2-40B4-BE49-F238E27FC236}">
                <a16:creationId xmlns:a16="http://schemas.microsoft.com/office/drawing/2014/main" id="{0AA18A85-696C-42F6-B9A8-EFB59ABA2D48}"/>
              </a:ext>
            </a:extLst>
          </p:cNvPr>
          <p:cNvSpPr/>
          <p:nvPr/>
        </p:nvSpPr>
        <p:spPr>
          <a:xfrm>
            <a:off x="8084588" y="-9438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6" name="Suorakulmio 135">
            <a:extLst>
              <a:ext uri="{FF2B5EF4-FFF2-40B4-BE49-F238E27FC236}">
                <a16:creationId xmlns:a16="http://schemas.microsoft.com/office/drawing/2014/main" id="{CD60BF42-2F52-45C6-BD12-F93073A1F6B6}"/>
              </a:ext>
            </a:extLst>
          </p:cNvPr>
          <p:cNvSpPr/>
          <p:nvPr/>
        </p:nvSpPr>
        <p:spPr>
          <a:xfrm>
            <a:off x="10168573" y="-9438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7" name="Suorakulmio 136">
            <a:extLst>
              <a:ext uri="{FF2B5EF4-FFF2-40B4-BE49-F238E27FC236}">
                <a16:creationId xmlns:a16="http://schemas.microsoft.com/office/drawing/2014/main" id="{76F11428-669C-42E4-BF4B-C14EC3123562}"/>
              </a:ext>
            </a:extLst>
          </p:cNvPr>
          <p:cNvSpPr/>
          <p:nvPr/>
        </p:nvSpPr>
        <p:spPr>
          <a:xfrm>
            <a:off x="6009004" y="-9438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8" name="Suorakulmio 137">
            <a:extLst>
              <a:ext uri="{FF2B5EF4-FFF2-40B4-BE49-F238E27FC236}">
                <a16:creationId xmlns:a16="http://schemas.microsoft.com/office/drawing/2014/main" id="{0D2F232D-C51D-4435-992D-E22F32ABE453}"/>
              </a:ext>
            </a:extLst>
          </p:cNvPr>
          <p:cNvSpPr/>
          <p:nvPr/>
        </p:nvSpPr>
        <p:spPr>
          <a:xfrm>
            <a:off x="3997934" y="-9438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9" name="Suorakulmio 138">
            <a:extLst>
              <a:ext uri="{FF2B5EF4-FFF2-40B4-BE49-F238E27FC236}">
                <a16:creationId xmlns:a16="http://schemas.microsoft.com/office/drawing/2014/main" id="{B10E3D5B-22E2-4996-89A7-E2F180EC9753}"/>
              </a:ext>
            </a:extLst>
          </p:cNvPr>
          <p:cNvSpPr/>
          <p:nvPr/>
        </p:nvSpPr>
        <p:spPr>
          <a:xfrm>
            <a:off x="1985385" y="-9438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0" name="Suorakulmio 139">
            <a:extLst>
              <a:ext uri="{FF2B5EF4-FFF2-40B4-BE49-F238E27FC236}">
                <a16:creationId xmlns:a16="http://schemas.microsoft.com/office/drawing/2014/main" id="{5EDFCCE7-FF83-4D1B-93D2-3C411B307AC9}"/>
              </a:ext>
            </a:extLst>
          </p:cNvPr>
          <p:cNvSpPr/>
          <p:nvPr/>
        </p:nvSpPr>
        <p:spPr>
          <a:xfrm>
            <a:off x="-1" y="-9438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7" name="Suorakulmio 146">
            <a:extLst>
              <a:ext uri="{FF2B5EF4-FFF2-40B4-BE49-F238E27FC236}">
                <a16:creationId xmlns:a16="http://schemas.microsoft.com/office/drawing/2014/main" id="{986178BF-88F4-4D58-9005-7A9352C38A4C}"/>
              </a:ext>
            </a:extLst>
          </p:cNvPr>
          <p:cNvSpPr/>
          <p:nvPr/>
        </p:nvSpPr>
        <p:spPr>
          <a:xfrm>
            <a:off x="8083109" y="1719936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8" name="Suorakulmio 147">
            <a:extLst>
              <a:ext uri="{FF2B5EF4-FFF2-40B4-BE49-F238E27FC236}">
                <a16:creationId xmlns:a16="http://schemas.microsoft.com/office/drawing/2014/main" id="{725B3BEA-3244-4783-AB97-7D25E79C4551}"/>
              </a:ext>
            </a:extLst>
          </p:cNvPr>
          <p:cNvSpPr/>
          <p:nvPr/>
        </p:nvSpPr>
        <p:spPr>
          <a:xfrm>
            <a:off x="10167094" y="1719936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9" name="Suorakulmio 148">
            <a:extLst>
              <a:ext uri="{FF2B5EF4-FFF2-40B4-BE49-F238E27FC236}">
                <a16:creationId xmlns:a16="http://schemas.microsoft.com/office/drawing/2014/main" id="{F07F8758-EEDD-4064-9429-98489C860C51}"/>
              </a:ext>
            </a:extLst>
          </p:cNvPr>
          <p:cNvSpPr/>
          <p:nvPr/>
        </p:nvSpPr>
        <p:spPr>
          <a:xfrm>
            <a:off x="6007525" y="1719936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0" name="Suorakulmio 149">
            <a:extLst>
              <a:ext uri="{FF2B5EF4-FFF2-40B4-BE49-F238E27FC236}">
                <a16:creationId xmlns:a16="http://schemas.microsoft.com/office/drawing/2014/main" id="{22BB3990-DCBF-4EAF-9B53-196698D0CAEC}"/>
              </a:ext>
            </a:extLst>
          </p:cNvPr>
          <p:cNvSpPr/>
          <p:nvPr/>
        </p:nvSpPr>
        <p:spPr>
          <a:xfrm>
            <a:off x="3996455" y="1719936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1" name="Suorakulmio 150">
            <a:extLst>
              <a:ext uri="{FF2B5EF4-FFF2-40B4-BE49-F238E27FC236}">
                <a16:creationId xmlns:a16="http://schemas.microsoft.com/office/drawing/2014/main" id="{8778F815-7281-44B6-949E-43477381D1D0}"/>
              </a:ext>
            </a:extLst>
          </p:cNvPr>
          <p:cNvSpPr/>
          <p:nvPr/>
        </p:nvSpPr>
        <p:spPr>
          <a:xfrm>
            <a:off x="1983906" y="1719936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2" name="Suorakulmio 151">
            <a:extLst>
              <a:ext uri="{FF2B5EF4-FFF2-40B4-BE49-F238E27FC236}">
                <a16:creationId xmlns:a16="http://schemas.microsoft.com/office/drawing/2014/main" id="{5BDC8AEE-9DA1-4668-B496-56A7633BAE56}"/>
              </a:ext>
            </a:extLst>
          </p:cNvPr>
          <p:cNvSpPr/>
          <p:nvPr/>
        </p:nvSpPr>
        <p:spPr>
          <a:xfrm>
            <a:off x="-1480" y="1719936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3" name="Suorakulmio 152">
            <a:extLst>
              <a:ext uri="{FF2B5EF4-FFF2-40B4-BE49-F238E27FC236}">
                <a16:creationId xmlns:a16="http://schemas.microsoft.com/office/drawing/2014/main" id="{EDC07DE8-2510-4ABD-A0A7-2CD3927F2EF0}"/>
              </a:ext>
            </a:extLst>
          </p:cNvPr>
          <p:cNvSpPr/>
          <p:nvPr/>
        </p:nvSpPr>
        <p:spPr>
          <a:xfrm>
            <a:off x="8081630" y="3449310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4" name="Suorakulmio 153">
            <a:extLst>
              <a:ext uri="{FF2B5EF4-FFF2-40B4-BE49-F238E27FC236}">
                <a16:creationId xmlns:a16="http://schemas.microsoft.com/office/drawing/2014/main" id="{85CF2051-E9F1-49FB-A47C-E66EBEB6B545}"/>
              </a:ext>
            </a:extLst>
          </p:cNvPr>
          <p:cNvSpPr/>
          <p:nvPr/>
        </p:nvSpPr>
        <p:spPr>
          <a:xfrm>
            <a:off x="10165615" y="3449310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5" name="Suorakulmio 154">
            <a:extLst>
              <a:ext uri="{FF2B5EF4-FFF2-40B4-BE49-F238E27FC236}">
                <a16:creationId xmlns:a16="http://schemas.microsoft.com/office/drawing/2014/main" id="{39C98B6A-B299-4FFA-805C-44CDBD33141A}"/>
              </a:ext>
            </a:extLst>
          </p:cNvPr>
          <p:cNvSpPr/>
          <p:nvPr/>
        </p:nvSpPr>
        <p:spPr>
          <a:xfrm>
            <a:off x="6006046" y="3449310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6" name="Suorakulmio 155">
            <a:extLst>
              <a:ext uri="{FF2B5EF4-FFF2-40B4-BE49-F238E27FC236}">
                <a16:creationId xmlns:a16="http://schemas.microsoft.com/office/drawing/2014/main" id="{EFFCAD70-B39B-48A1-A795-52867A65E83F}"/>
              </a:ext>
            </a:extLst>
          </p:cNvPr>
          <p:cNvSpPr/>
          <p:nvPr/>
        </p:nvSpPr>
        <p:spPr>
          <a:xfrm>
            <a:off x="3994976" y="3449310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7" name="Suorakulmio 156">
            <a:extLst>
              <a:ext uri="{FF2B5EF4-FFF2-40B4-BE49-F238E27FC236}">
                <a16:creationId xmlns:a16="http://schemas.microsoft.com/office/drawing/2014/main" id="{61BF7BF3-5542-4824-97DF-91D0B5E73017}"/>
              </a:ext>
            </a:extLst>
          </p:cNvPr>
          <p:cNvSpPr/>
          <p:nvPr/>
        </p:nvSpPr>
        <p:spPr>
          <a:xfrm>
            <a:off x="1982427" y="3449310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8" name="Suorakulmio 157">
            <a:extLst>
              <a:ext uri="{FF2B5EF4-FFF2-40B4-BE49-F238E27FC236}">
                <a16:creationId xmlns:a16="http://schemas.microsoft.com/office/drawing/2014/main" id="{144F627E-610D-485B-B8A2-B325EB95A463}"/>
              </a:ext>
            </a:extLst>
          </p:cNvPr>
          <p:cNvSpPr/>
          <p:nvPr/>
        </p:nvSpPr>
        <p:spPr>
          <a:xfrm>
            <a:off x="-2959" y="3449310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9" name="Suorakulmio 158">
            <a:extLst>
              <a:ext uri="{FF2B5EF4-FFF2-40B4-BE49-F238E27FC236}">
                <a16:creationId xmlns:a16="http://schemas.microsoft.com/office/drawing/2014/main" id="{71F8DEDA-734D-457C-B5F6-F2AA921AA8E3}"/>
              </a:ext>
            </a:extLst>
          </p:cNvPr>
          <p:cNvSpPr/>
          <p:nvPr/>
        </p:nvSpPr>
        <p:spPr>
          <a:xfrm>
            <a:off x="8080151" y="5178684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0" name="Suorakulmio 159">
            <a:extLst>
              <a:ext uri="{FF2B5EF4-FFF2-40B4-BE49-F238E27FC236}">
                <a16:creationId xmlns:a16="http://schemas.microsoft.com/office/drawing/2014/main" id="{1480F966-B1D9-45FE-A5D1-28D63B552FA4}"/>
              </a:ext>
            </a:extLst>
          </p:cNvPr>
          <p:cNvSpPr/>
          <p:nvPr/>
        </p:nvSpPr>
        <p:spPr>
          <a:xfrm>
            <a:off x="10164136" y="5178684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1" name="Suorakulmio 160">
            <a:extLst>
              <a:ext uri="{FF2B5EF4-FFF2-40B4-BE49-F238E27FC236}">
                <a16:creationId xmlns:a16="http://schemas.microsoft.com/office/drawing/2014/main" id="{D2AD98A9-D9C4-498E-8040-E28B704FCBD6}"/>
              </a:ext>
            </a:extLst>
          </p:cNvPr>
          <p:cNvSpPr/>
          <p:nvPr/>
        </p:nvSpPr>
        <p:spPr>
          <a:xfrm>
            <a:off x="6004567" y="5178684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2" name="Suorakulmio 161">
            <a:extLst>
              <a:ext uri="{FF2B5EF4-FFF2-40B4-BE49-F238E27FC236}">
                <a16:creationId xmlns:a16="http://schemas.microsoft.com/office/drawing/2014/main" id="{B7EE1646-3638-4EA1-9BD5-26EE3D6D0FB7}"/>
              </a:ext>
            </a:extLst>
          </p:cNvPr>
          <p:cNvSpPr/>
          <p:nvPr/>
        </p:nvSpPr>
        <p:spPr>
          <a:xfrm>
            <a:off x="3993497" y="5178684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3" name="Suorakulmio 162">
            <a:extLst>
              <a:ext uri="{FF2B5EF4-FFF2-40B4-BE49-F238E27FC236}">
                <a16:creationId xmlns:a16="http://schemas.microsoft.com/office/drawing/2014/main" id="{B35ED312-4070-4395-B03B-35EB6B32AB06}"/>
              </a:ext>
            </a:extLst>
          </p:cNvPr>
          <p:cNvSpPr/>
          <p:nvPr/>
        </p:nvSpPr>
        <p:spPr>
          <a:xfrm>
            <a:off x="1980948" y="5178684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4" name="Suorakulmio 163">
            <a:extLst>
              <a:ext uri="{FF2B5EF4-FFF2-40B4-BE49-F238E27FC236}">
                <a16:creationId xmlns:a16="http://schemas.microsoft.com/office/drawing/2014/main" id="{6C676A04-CF0A-464E-B1F1-D9AF4C0BE24E}"/>
              </a:ext>
            </a:extLst>
          </p:cNvPr>
          <p:cNvSpPr/>
          <p:nvPr/>
        </p:nvSpPr>
        <p:spPr>
          <a:xfrm>
            <a:off x="-4438" y="5178684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5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804049D-802E-4B0E-8EA9-FE6DBE486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5" name="Suorakulmio 134">
            <a:extLst>
              <a:ext uri="{FF2B5EF4-FFF2-40B4-BE49-F238E27FC236}">
                <a16:creationId xmlns:a16="http://schemas.microsoft.com/office/drawing/2014/main" id="{0AA18A85-696C-42F6-B9A8-EFB59ABA2D48}"/>
              </a:ext>
            </a:extLst>
          </p:cNvPr>
          <p:cNvSpPr/>
          <p:nvPr/>
        </p:nvSpPr>
        <p:spPr>
          <a:xfrm>
            <a:off x="8084588" y="-9438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6" name="Suorakulmio 135">
            <a:extLst>
              <a:ext uri="{FF2B5EF4-FFF2-40B4-BE49-F238E27FC236}">
                <a16:creationId xmlns:a16="http://schemas.microsoft.com/office/drawing/2014/main" id="{CD60BF42-2F52-45C6-BD12-F93073A1F6B6}"/>
              </a:ext>
            </a:extLst>
          </p:cNvPr>
          <p:cNvSpPr/>
          <p:nvPr/>
        </p:nvSpPr>
        <p:spPr>
          <a:xfrm>
            <a:off x="10168573" y="-9438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7" name="Suorakulmio 136">
            <a:extLst>
              <a:ext uri="{FF2B5EF4-FFF2-40B4-BE49-F238E27FC236}">
                <a16:creationId xmlns:a16="http://schemas.microsoft.com/office/drawing/2014/main" id="{76F11428-669C-42E4-BF4B-C14EC3123562}"/>
              </a:ext>
            </a:extLst>
          </p:cNvPr>
          <p:cNvSpPr/>
          <p:nvPr/>
        </p:nvSpPr>
        <p:spPr>
          <a:xfrm>
            <a:off x="6009004" y="-9438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8" name="Suorakulmio 137">
            <a:extLst>
              <a:ext uri="{FF2B5EF4-FFF2-40B4-BE49-F238E27FC236}">
                <a16:creationId xmlns:a16="http://schemas.microsoft.com/office/drawing/2014/main" id="{0D2F232D-C51D-4435-992D-E22F32ABE453}"/>
              </a:ext>
            </a:extLst>
          </p:cNvPr>
          <p:cNvSpPr/>
          <p:nvPr/>
        </p:nvSpPr>
        <p:spPr>
          <a:xfrm>
            <a:off x="3997934" y="-9438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9" name="Suorakulmio 138">
            <a:extLst>
              <a:ext uri="{FF2B5EF4-FFF2-40B4-BE49-F238E27FC236}">
                <a16:creationId xmlns:a16="http://schemas.microsoft.com/office/drawing/2014/main" id="{B10E3D5B-22E2-4996-89A7-E2F180EC9753}"/>
              </a:ext>
            </a:extLst>
          </p:cNvPr>
          <p:cNvSpPr/>
          <p:nvPr/>
        </p:nvSpPr>
        <p:spPr>
          <a:xfrm>
            <a:off x="1985385" y="-9438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0" name="Suorakulmio 139">
            <a:extLst>
              <a:ext uri="{FF2B5EF4-FFF2-40B4-BE49-F238E27FC236}">
                <a16:creationId xmlns:a16="http://schemas.microsoft.com/office/drawing/2014/main" id="{5EDFCCE7-FF83-4D1B-93D2-3C411B307AC9}"/>
              </a:ext>
            </a:extLst>
          </p:cNvPr>
          <p:cNvSpPr/>
          <p:nvPr/>
        </p:nvSpPr>
        <p:spPr>
          <a:xfrm>
            <a:off x="-1" y="-9438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7" name="Suorakulmio 146">
            <a:extLst>
              <a:ext uri="{FF2B5EF4-FFF2-40B4-BE49-F238E27FC236}">
                <a16:creationId xmlns:a16="http://schemas.microsoft.com/office/drawing/2014/main" id="{986178BF-88F4-4D58-9005-7A9352C38A4C}"/>
              </a:ext>
            </a:extLst>
          </p:cNvPr>
          <p:cNvSpPr/>
          <p:nvPr/>
        </p:nvSpPr>
        <p:spPr>
          <a:xfrm>
            <a:off x="8083109" y="1719936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8" name="Suorakulmio 147">
            <a:extLst>
              <a:ext uri="{FF2B5EF4-FFF2-40B4-BE49-F238E27FC236}">
                <a16:creationId xmlns:a16="http://schemas.microsoft.com/office/drawing/2014/main" id="{725B3BEA-3244-4783-AB97-7D25E79C4551}"/>
              </a:ext>
            </a:extLst>
          </p:cNvPr>
          <p:cNvSpPr/>
          <p:nvPr/>
        </p:nvSpPr>
        <p:spPr>
          <a:xfrm>
            <a:off x="10167094" y="1719936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9" name="Suorakulmio 148">
            <a:extLst>
              <a:ext uri="{FF2B5EF4-FFF2-40B4-BE49-F238E27FC236}">
                <a16:creationId xmlns:a16="http://schemas.microsoft.com/office/drawing/2014/main" id="{F07F8758-EEDD-4064-9429-98489C860C51}"/>
              </a:ext>
            </a:extLst>
          </p:cNvPr>
          <p:cNvSpPr/>
          <p:nvPr/>
        </p:nvSpPr>
        <p:spPr>
          <a:xfrm>
            <a:off x="6007525" y="1719936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0" name="Suorakulmio 149">
            <a:extLst>
              <a:ext uri="{FF2B5EF4-FFF2-40B4-BE49-F238E27FC236}">
                <a16:creationId xmlns:a16="http://schemas.microsoft.com/office/drawing/2014/main" id="{22BB3990-DCBF-4EAF-9B53-196698D0CAEC}"/>
              </a:ext>
            </a:extLst>
          </p:cNvPr>
          <p:cNvSpPr/>
          <p:nvPr/>
        </p:nvSpPr>
        <p:spPr>
          <a:xfrm>
            <a:off x="3996455" y="1719936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1" name="Suorakulmio 150">
            <a:extLst>
              <a:ext uri="{FF2B5EF4-FFF2-40B4-BE49-F238E27FC236}">
                <a16:creationId xmlns:a16="http://schemas.microsoft.com/office/drawing/2014/main" id="{8778F815-7281-44B6-949E-43477381D1D0}"/>
              </a:ext>
            </a:extLst>
          </p:cNvPr>
          <p:cNvSpPr/>
          <p:nvPr/>
        </p:nvSpPr>
        <p:spPr>
          <a:xfrm>
            <a:off x="1983906" y="1719936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2" name="Suorakulmio 151">
            <a:extLst>
              <a:ext uri="{FF2B5EF4-FFF2-40B4-BE49-F238E27FC236}">
                <a16:creationId xmlns:a16="http://schemas.microsoft.com/office/drawing/2014/main" id="{5BDC8AEE-9DA1-4668-B496-56A7633BAE56}"/>
              </a:ext>
            </a:extLst>
          </p:cNvPr>
          <p:cNvSpPr/>
          <p:nvPr/>
        </p:nvSpPr>
        <p:spPr>
          <a:xfrm>
            <a:off x="-1480" y="1719936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3" name="Suorakulmio 152">
            <a:extLst>
              <a:ext uri="{FF2B5EF4-FFF2-40B4-BE49-F238E27FC236}">
                <a16:creationId xmlns:a16="http://schemas.microsoft.com/office/drawing/2014/main" id="{EDC07DE8-2510-4ABD-A0A7-2CD3927F2EF0}"/>
              </a:ext>
            </a:extLst>
          </p:cNvPr>
          <p:cNvSpPr/>
          <p:nvPr/>
        </p:nvSpPr>
        <p:spPr>
          <a:xfrm>
            <a:off x="8081630" y="3449310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4" name="Suorakulmio 153">
            <a:extLst>
              <a:ext uri="{FF2B5EF4-FFF2-40B4-BE49-F238E27FC236}">
                <a16:creationId xmlns:a16="http://schemas.microsoft.com/office/drawing/2014/main" id="{85CF2051-E9F1-49FB-A47C-E66EBEB6B545}"/>
              </a:ext>
            </a:extLst>
          </p:cNvPr>
          <p:cNvSpPr/>
          <p:nvPr/>
        </p:nvSpPr>
        <p:spPr>
          <a:xfrm>
            <a:off x="10165615" y="3449310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5" name="Suorakulmio 154">
            <a:extLst>
              <a:ext uri="{FF2B5EF4-FFF2-40B4-BE49-F238E27FC236}">
                <a16:creationId xmlns:a16="http://schemas.microsoft.com/office/drawing/2014/main" id="{39C98B6A-B299-4FFA-805C-44CDBD33141A}"/>
              </a:ext>
            </a:extLst>
          </p:cNvPr>
          <p:cNvSpPr/>
          <p:nvPr/>
        </p:nvSpPr>
        <p:spPr>
          <a:xfrm>
            <a:off x="6006046" y="3449310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6" name="Suorakulmio 155">
            <a:extLst>
              <a:ext uri="{FF2B5EF4-FFF2-40B4-BE49-F238E27FC236}">
                <a16:creationId xmlns:a16="http://schemas.microsoft.com/office/drawing/2014/main" id="{EFFCAD70-B39B-48A1-A795-52867A65E83F}"/>
              </a:ext>
            </a:extLst>
          </p:cNvPr>
          <p:cNvSpPr/>
          <p:nvPr/>
        </p:nvSpPr>
        <p:spPr>
          <a:xfrm>
            <a:off x="3994976" y="3449310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7" name="Suorakulmio 156">
            <a:extLst>
              <a:ext uri="{FF2B5EF4-FFF2-40B4-BE49-F238E27FC236}">
                <a16:creationId xmlns:a16="http://schemas.microsoft.com/office/drawing/2014/main" id="{61BF7BF3-5542-4824-97DF-91D0B5E73017}"/>
              </a:ext>
            </a:extLst>
          </p:cNvPr>
          <p:cNvSpPr/>
          <p:nvPr/>
        </p:nvSpPr>
        <p:spPr>
          <a:xfrm>
            <a:off x="1982427" y="3449310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8" name="Suorakulmio 157">
            <a:extLst>
              <a:ext uri="{FF2B5EF4-FFF2-40B4-BE49-F238E27FC236}">
                <a16:creationId xmlns:a16="http://schemas.microsoft.com/office/drawing/2014/main" id="{144F627E-610D-485B-B8A2-B325EB95A463}"/>
              </a:ext>
            </a:extLst>
          </p:cNvPr>
          <p:cNvSpPr/>
          <p:nvPr/>
        </p:nvSpPr>
        <p:spPr>
          <a:xfrm>
            <a:off x="-2959" y="3449310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9" name="Suorakulmio 158">
            <a:extLst>
              <a:ext uri="{FF2B5EF4-FFF2-40B4-BE49-F238E27FC236}">
                <a16:creationId xmlns:a16="http://schemas.microsoft.com/office/drawing/2014/main" id="{71F8DEDA-734D-457C-B5F6-F2AA921AA8E3}"/>
              </a:ext>
            </a:extLst>
          </p:cNvPr>
          <p:cNvSpPr/>
          <p:nvPr/>
        </p:nvSpPr>
        <p:spPr>
          <a:xfrm>
            <a:off x="8080151" y="5178684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0" name="Suorakulmio 159">
            <a:extLst>
              <a:ext uri="{FF2B5EF4-FFF2-40B4-BE49-F238E27FC236}">
                <a16:creationId xmlns:a16="http://schemas.microsoft.com/office/drawing/2014/main" id="{1480F966-B1D9-45FE-A5D1-28D63B552FA4}"/>
              </a:ext>
            </a:extLst>
          </p:cNvPr>
          <p:cNvSpPr/>
          <p:nvPr/>
        </p:nvSpPr>
        <p:spPr>
          <a:xfrm>
            <a:off x="10164136" y="5178684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1" name="Suorakulmio 160">
            <a:extLst>
              <a:ext uri="{FF2B5EF4-FFF2-40B4-BE49-F238E27FC236}">
                <a16:creationId xmlns:a16="http://schemas.microsoft.com/office/drawing/2014/main" id="{D2AD98A9-D9C4-498E-8040-E28B704FCBD6}"/>
              </a:ext>
            </a:extLst>
          </p:cNvPr>
          <p:cNvSpPr/>
          <p:nvPr/>
        </p:nvSpPr>
        <p:spPr>
          <a:xfrm>
            <a:off x="6004567" y="5178684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2" name="Suorakulmio 161">
            <a:extLst>
              <a:ext uri="{FF2B5EF4-FFF2-40B4-BE49-F238E27FC236}">
                <a16:creationId xmlns:a16="http://schemas.microsoft.com/office/drawing/2014/main" id="{B7EE1646-3638-4EA1-9BD5-26EE3D6D0FB7}"/>
              </a:ext>
            </a:extLst>
          </p:cNvPr>
          <p:cNvSpPr/>
          <p:nvPr/>
        </p:nvSpPr>
        <p:spPr>
          <a:xfrm>
            <a:off x="3993497" y="5178684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3" name="Suorakulmio 162">
            <a:extLst>
              <a:ext uri="{FF2B5EF4-FFF2-40B4-BE49-F238E27FC236}">
                <a16:creationId xmlns:a16="http://schemas.microsoft.com/office/drawing/2014/main" id="{B35ED312-4070-4395-B03B-35EB6B32AB06}"/>
              </a:ext>
            </a:extLst>
          </p:cNvPr>
          <p:cNvSpPr/>
          <p:nvPr/>
        </p:nvSpPr>
        <p:spPr>
          <a:xfrm>
            <a:off x="1980948" y="5178684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4" name="Suorakulmio 163">
            <a:extLst>
              <a:ext uri="{FF2B5EF4-FFF2-40B4-BE49-F238E27FC236}">
                <a16:creationId xmlns:a16="http://schemas.microsoft.com/office/drawing/2014/main" id="{6C676A04-CF0A-464E-B1F1-D9AF4C0BE24E}"/>
              </a:ext>
            </a:extLst>
          </p:cNvPr>
          <p:cNvSpPr/>
          <p:nvPr/>
        </p:nvSpPr>
        <p:spPr>
          <a:xfrm>
            <a:off x="-4438" y="5178684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5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72F6284-CD43-46AC-84DD-81C4F41B2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35" name="Suorakulmio 134">
            <a:extLst>
              <a:ext uri="{FF2B5EF4-FFF2-40B4-BE49-F238E27FC236}">
                <a16:creationId xmlns:a16="http://schemas.microsoft.com/office/drawing/2014/main" id="{0AA18A85-696C-42F6-B9A8-EFB59ABA2D48}"/>
              </a:ext>
            </a:extLst>
          </p:cNvPr>
          <p:cNvSpPr/>
          <p:nvPr/>
        </p:nvSpPr>
        <p:spPr>
          <a:xfrm>
            <a:off x="8084588" y="-9438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6" name="Suorakulmio 135">
            <a:extLst>
              <a:ext uri="{FF2B5EF4-FFF2-40B4-BE49-F238E27FC236}">
                <a16:creationId xmlns:a16="http://schemas.microsoft.com/office/drawing/2014/main" id="{CD60BF42-2F52-45C6-BD12-F93073A1F6B6}"/>
              </a:ext>
            </a:extLst>
          </p:cNvPr>
          <p:cNvSpPr/>
          <p:nvPr/>
        </p:nvSpPr>
        <p:spPr>
          <a:xfrm>
            <a:off x="10168573" y="-9438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7" name="Suorakulmio 136">
            <a:extLst>
              <a:ext uri="{FF2B5EF4-FFF2-40B4-BE49-F238E27FC236}">
                <a16:creationId xmlns:a16="http://schemas.microsoft.com/office/drawing/2014/main" id="{76F11428-669C-42E4-BF4B-C14EC3123562}"/>
              </a:ext>
            </a:extLst>
          </p:cNvPr>
          <p:cNvSpPr/>
          <p:nvPr/>
        </p:nvSpPr>
        <p:spPr>
          <a:xfrm>
            <a:off x="6009004" y="-9438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8" name="Suorakulmio 137">
            <a:extLst>
              <a:ext uri="{FF2B5EF4-FFF2-40B4-BE49-F238E27FC236}">
                <a16:creationId xmlns:a16="http://schemas.microsoft.com/office/drawing/2014/main" id="{0D2F232D-C51D-4435-992D-E22F32ABE453}"/>
              </a:ext>
            </a:extLst>
          </p:cNvPr>
          <p:cNvSpPr/>
          <p:nvPr/>
        </p:nvSpPr>
        <p:spPr>
          <a:xfrm>
            <a:off x="3997934" y="-9438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9" name="Suorakulmio 138">
            <a:extLst>
              <a:ext uri="{FF2B5EF4-FFF2-40B4-BE49-F238E27FC236}">
                <a16:creationId xmlns:a16="http://schemas.microsoft.com/office/drawing/2014/main" id="{B10E3D5B-22E2-4996-89A7-E2F180EC9753}"/>
              </a:ext>
            </a:extLst>
          </p:cNvPr>
          <p:cNvSpPr/>
          <p:nvPr/>
        </p:nvSpPr>
        <p:spPr>
          <a:xfrm>
            <a:off x="1985385" y="-9438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0" name="Suorakulmio 139">
            <a:extLst>
              <a:ext uri="{FF2B5EF4-FFF2-40B4-BE49-F238E27FC236}">
                <a16:creationId xmlns:a16="http://schemas.microsoft.com/office/drawing/2014/main" id="{5EDFCCE7-FF83-4D1B-93D2-3C411B307AC9}"/>
              </a:ext>
            </a:extLst>
          </p:cNvPr>
          <p:cNvSpPr/>
          <p:nvPr/>
        </p:nvSpPr>
        <p:spPr>
          <a:xfrm>
            <a:off x="-1" y="-9438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7" name="Suorakulmio 146">
            <a:extLst>
              <a:ext uri="{FF2B5EF4-FFF2-40B4-BE49-F238E27FC236}">
                <a16:creationId xmlns:a16="http://schemas.microsoft.com/office/drawing/2014/main" id="{986178BF-88F4-4D58-9005-7A9352C38A4C}"/>
              </a:ext>
            </a:extLst>
          </p:cNvPr>
          <p:cNvSpPr/>
          <p:nvPr/>
        </p:nvSpPr>
        <p:spPr>
          <a:xfrm>
            <a:off x="8083109" y="1719936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8" name="Suorakulmio 147">
            <a:extLst>
              <a:ext uri="{FF2B5EF4-FFF2-40B4-BE49-F238E27FC236}">
                <a16:creationId xmlns:a16="http://schemas.microsoft.com/office/drawing/2014/main" id="{725B3BEA-3244-4783-AB97-7D25E79C4551}"/>
              </a:ext>
            </a:extLst>
          </p:cNvPr>
          <p:cNvSpPr/>
          <p:nvPr/>
        </p:nvSpPr>
        <p:spPr>
          <a:xfrm>
            <a:off x="10167094" y="1719936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9" name="Suorakulmio 148">
            <a:extLst>
              <a:ext uri="{FF2B5EF4-FFF2-40B4-BE49-F238E27FC236}">
                <a16:creationId xmlns:a16="http://schemas.microsoft.com/office/drawing/2014/main" id="{F07F8758-EEDD-4064-9429-98489C860C51}"/>
              </a:ext>
            </a:extLst>
          </p:cNvPr>
          <p:cNvSpPr/>
          <p:nvPr/>
        </p:nvSpPr>
        <p:spPr>
          <a:xfrm>
            <a:off x="6007525" y="1719936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0" name="Suorakulmio 149">
            <a:extLst>
              <a:ext uri="{FF2B5EF4-FFF2-40B4-BE49-F238E27FC236}">
                <a16:creationId xmlns:a16="http://schemas.microsoft.com/office/drawing/2014/main" id="{22BB3990-DCBF-4EAF-9B53-196698D0CAEC}"/>
              </a:ext>
            </a:extLst>
          </p:cNvPr>
          <p:cNvSpPr/>
          <p:nvPr/>
        </p:nvSpPr>
        <p:spPr>
          <a:xfrm>
            <a:off x="3996455" y="1719936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1" name="Suorakulmio 150">
            <a:extLst>
              <a:ext uri="{FF2B5EF4-FFF2-40B4-BE49-F238E27FC236}">
                <a16:creationId xmlns:a16="http://schemas.microsoft.com/office/drawing/2014/main" id="{8778F815-7281-44B6-949E-43477381D1D0}"/>
              </a:ext>
            </a:extLst>
          </p:cNvPr>
          <p:cNvSpPr/>
          <p:nvPr/>
        </p:nvSpPr>
        <p:spPr>
          <a:xfrm>
            <a:off x="1983906" y="1719936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2" name="Suorakulmio 151">
            <a:extLst>
              <a:ext uri="{FF2B5EF4-FFF2-40B4-BE49-F238E27FC236}">
                <a16:creationId xmlns:a16="http://schemas.microsoft.com/office/drawing/2014/main" id="{5BDC8AEE-9DA1-4668-B496-56A7633BAE56}"/>
              </a:ext>
            </a:extLst>
          </p:cNvPr>
          <p:cNvSpPr/>
          <p:nvPr/>
        </p:nvSpPr>
        <p:spPr>
          <a:xfrm>
            <a:off x="-1480" y="1719936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3" name="Suorakulmio 152">
            <a:extLst>
              <a:ext uri="{FF2B5EF4-FFF2-40B4-BE49-F238E27FC236}">
                <a16:creationId xmlns:a16="http://schemas.microsoft.com/office/drawing/2014/main" id="{EDC07DE8-2510-4ABD-A0A7-2CD3927F2EF0}"/>
              </a:ext>
            </a:extLst>
          </p:cNvPr>
          <p:cNvSpPr/>
          <p:nvPr/>
        </p:nvSpPr>
        <p:spPr>
          <a:xfrm>
            <a:off x="8081630" y="3449310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4" name="Suorakulmio 153">
            <a:extLst>
              <a:ext uri="{FF2B5EF4-FFF2-40B4-BE49-F238E27FC236}">
                <a16:creationId xmlns:a16="http://schemas.microsoft.com/office/drawing/2014/main" id="{85CF2051-E9F1-49FB-A47C-E66EBEB6B545}"/>
              </a:ext>
            </a:extLst>
          </p:cNvPr>
          <p:cNvSpPr/>
          <p:nvPr/>
        </p:nvSpPr>
        <p:spPr>
          <a:xfrm>
            <a:off x="10165615" y="3449310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5" name="Suorakulmio 154">
            <a:extLst>
              <a:ext uri="{FF2B5EF4-FFF2-40B4-BE49-F238E27FC236}">
                <a16:creationId xmlns:a16="http://schemas.microsoft.com/office/drawing/2014/main" id="{39C98B6A-B299-4FFA-805C-44CDBD33141A}"/>
              </a:ext>
            </a:extLst>
          </p:cNvPr>
          <p:cNvSpPr/>
          <p:nvPr/>
        </p:nvSpPr>
        <p:spPr>
          <a:xfrm>
            <a:off x="6006046" y="3449310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6" name="Suorakulmio 155">
            <a:extLst>
              <a:ext uri="{FF2B5EF4-FFF2-40B4-BE49-F238E27FC236}">
                <a16:creationId xmlns:a16="http://schemas.microsoft.com/office/drawing/2014/main" id="{EFFCAD70-B39B-48A1-A795-52867A65E83F}"/>
              </a:ext>
            </a:extLst>
          </p:cNvPr>
          <p:cNvSpPr/>
          <p:nvPr/>
        </p:nvSpPr>
        <p:spPr>
          <a:xfrm>
            <a:off x="3994976" y="3449310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7" name="Suorakulmio 156">
            <a:extLst>
              <a:ext uri="{FF2B5EF4-FFF2-40B4-BE49-F238E27FC236}">
                <a16:creationId xmlns:a16="http://schemas.microsoft.com/office/drawing/2014/main" id="{61BF7BF3-5542-4824-97DF-91D0B5E73017}"/>
              </a:ext>
            </a:extLst>
          </p:cNvPr>
          <p:cNvSpPr/>
          <p:nvPr/>
        </p:nvSpPr>
        <p:spPr>
          <a:xfrm>
            <a:off x="1982427" y="3449310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8" name="Suorakulmio 157">
            <a:extLst>
              <a:ext uri="{FF2B5EF4-FFF2-40B4-BE49-F238E27FC236}">
                <a16:creationId xmlns:a16="http://schemas.microsoft.com/office/drawing/2014/main" id="{144F627E-610D-485B-B8A2-B325EB95A463}"/>
              </a:ext>
            </a:extLst>
          </p:cNvPr>
          <p:cNvSpPr/>
          <p:nvPr/>
        </p:nvSpPr>
        <p:spPr>
          <a:xfrm>
            <a:off x="-2959" y="3449310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9" name="Suorakulmio 158">
            <a:extLst>
              <a:ext uri="{FF2B5EF4-FFF2-40B4-BE49-F238E27FC236}">
                <a16:creationId xmlns:a16="http://schemas.microsoft.com/office/drawing/2014/main" id="{71F8DEDA-734D-457C-B5F6-F2AA921AA8E3}"/>
              </a:ext>
            </a:extLst>
          </p:cNvPr>
          <p:cNvSpPr/>
          <p:nvPr/>
        </p:nvSpPr>
        <p:spPr>
          <a:xfrm>
            <a:off x="8080151" y="5178684"/>
            <a:ext cx="2075585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0" name="Suorakulmio 159">
            <a:extLst>
              <a:ext uri="{FF2B5EF4-FFF2-40B4-BE49-F238E27FC236}">
                <a16:creationId xmlns:a16="http://schemas.microsoft.com/office/drawing/2014/main" id="{1480F966-B1D9-45FE-A5D1-28D63B552FA4}"/>
              </a:ext>
            </a:extLst>
          </p:cNvPr>
          <p:cNvSpPr/>
          <p:nvPr/>
        </p:nvSpPr>
        <p:spPr>
          <a:xfrm>
            <a:off x="10164136" y="5178684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1" name="Suorakulmio 160">
            <a:extLst>
              <a:ext uri="{FF2B5EF4-FFF2-40B4-BE49-F238E27FC236}">
                <a16:creationId xmlns:a16="http://schemas.microsoft.com/office/drawing/2014/main" id="{D2AD98A9-D9C4-498E-8040-E28B704FCBD6}"/>
              </a:ext>
            </a:extLst>
          </p:cNvPr>
          <p:cNvSpPr/>
          <p:nvPr/>
        </p:nvSpPr>
        <p:spPr>
          <a:xfrm>
            <a:off x="6004567" y="5178684"/>
            <a:ext cx="2075584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2" name="Suorakulmio 161">
            <a:extLst>
              <a:ext uri="{FF2B5EF4-FFF2-40B4-BE49-F238E27FC236}">
                <a16:creationId xmlns:a16="http://schemas.microsoft.com/office/drawing/2014/main" id="{B7EE1646-3638-4EA1-9BD5-26EE3D6D0FB7}"/>
              </a:ext>
            </a:extLst>
          </p:cNvPr>
          <p:cNvSpPr/>
          <p:nvPr/>
        </p:nvSpPr>
        <p:spPr>
          <a:xfrm>
            <a:off x="3993497" y="5178684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3" name="Suorakulmio 162">
            <a:extLst>
              <a:ext uri="{FF2B5EF4-FFF2-40B4-BE49-F238E27FC236}">
                <a16:creationId xmlns:a16="http://schemas.microsoft.com/office/drawing/2014/main" id="{B35ED312-4070-4395-B03B-35EB6B32AB06}"/>
              </a:ext>
            </a:extLst>
          </p:cNvPr>
          <p:cNvSpPr/>
          <p:nvPr/>
        </p:nvSpPr>
        <p:spPr>
          <a:xfrm>
            <a:off x="1980948" y="5178684"/>
            <a:ext cx="2011070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4" name="Suorakulmio 163">
            <a:extLst>
              <a:ext uri="{FF2B5EF4-FFF2-40B4-BE49-F238E27FC236}">
                <a16:creationId xmlns:a16="http://schemas.microsoft.com/office/drawing/2014/main" id="{6C676A04-CF0A-464E-B1F1-D9AF4C0BE24E}"/>
              </a:ext>
            </a:extLst>
          </p:cNvPr>
          <p:cNvSpPr/>
          <p:nvPr/>
        </p:nvSpPr>
        <p:spPr>
          <a:xfrm>
            <a:off x="-4438" y="5178684"/>
            <a:ext cx="1983907" cy="1729374"/>
          </a:xfrm>
          <a:prstGeom prst="rect">
            <a:avLst/>
          </a:prstGeom>
          <a:solidFill>
            <a:srgbClr val="007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16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16B300E9EF01E4F9B6E18015D40691E" ma:contentTypeVersion="16" ma:contentTypeDescription="Luo uusi asiakirja." ma:contentTypeScope="" ma:versionID="f39f8b2b3bffd6f8986ba2c13927c448">
  <xsd:schema xmlns:xsd="http://www.w3.org/2001/XMLSchema" xmlns:xs="http://www.w3.org/2001/XMLSchema" xmlns:p="http://schemas.microsoft.com/office/2006/metadata/properties" xmlns:ns2="4b343f5b-62f7-42d0-9330-3fcbeb7e0a00" xmlns:ns3="14571026-e10b-40cb-8ea9-2cde652d30ca" targetNamespace="http://schemas.microsoft.com/office/2006/metadata/properties" ma:root="true" ma:fieldsID="f19b79e78b4d0db8c39b99a16acfe798" ns2:_="" ns3:_="">
    <xsd:import namespace="4b343f5b-62f7-42d0-9330-3fcbeb7e0a00"/>
    <xsd:import namespace="14571026-e10b-40cb-8ea9-2cde652d30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KHJH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343f5b-62f7-42d0-9330-3fcbeb7e0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KHJH" ma:index="18" nillable="true" ma:displayName="KHJH" ma:format="Dropdown" ma:internalName="KHJH">
      <xsd:simpleType>
        <xsd:restriction base="dms:Text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71026-e10b-40cb-8ea9-2cde652d30c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5f7d6cf-6da4-4142-9e1c-34315d44f324}" ma:internalName="TaxCatchAll" ma:showField="CatchAllData" ma:web="14571026-e10b-40cb-8ea9-2cde652d30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571026-e10b-40cb-8ea9-2cde652d30ca" xsi:nil="true"/>
    <KHJH xmlns="4b343f5b-62f7-42d0-9330-3fcbeb7e0a00" xsi:nil="true"/>
    <lcf76f155ced4ddcb4097134ff3c332f xmlns="4b343f5b-62f7-42d0-9330-3fcbeb7e0a00">
      <Terms xmlns="http://schemas.microsoft.com/office/infopath/2007/PartnerControls"/>
    </lcf76f155ced4ddcb4097134ff3c332f>
    <SharedWithUsers xmlns="14571026-e10b-40cb-8ea9-2cde652d30ca">
      <UserInfo>
        <DisplayName/>
        <AccountId xsi:nil="true"/>
        <AccountType/>
      </UserInfo>
    </SharedWithUsers>
    <MediaLengthInSeconds xmlns="4b343f5b-62f7-42d0-9330-3fcbeb7e0a00" xsi:nil="true"/>
  </documentManagement>
</p:properties>
</file>

<file path=customXml/itemProps1.xml><?xml version="1.0" encoding="utf-8"?>
<ds:datastoreItem xmlns:ds="http://schemas.openxmlformats.org/officeDocument/2006/customXml" ds:itemID="{2ABD612A-4612-483B-A71A-2F20B58F4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343f5b-62f7-42d0-9330-3fcbeb7e0a00"/>
    <ds:schemaRef ds:uri="14571026-e10b-40cb-8ea9-2cde652d30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950700-8F6C-4EB2-A693-11A5B664CD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02B474-0BE7-4826-904C-9227BBA0E74D}">
  <ds:schemaRefs>
    <ds:schemaRef ds:uri="http://schemas.microsoft.com/office/2006/metadata/properties"/>
    <ds:schemaRef ds:uri="http://purl.org/dc/terms/"/>
    <ds:schemaRef ds:uri="4b343f5b-62f7-42d0-9330-3fcbeb7e0a00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4571026-e10b-40cb-8ea9-2cde652d30c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Laajakuva</PresentationFormat>
  <Paragraphs>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Open Sans</vt:lpstr>
      <vt:lpstr>Office Theme</vt:lpstr>
      <vt:lpstr>Arvuuttelu-leikki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Heinänen Leevi</dc:creator>
  <cp:lastModifiedBy>Väinä Annika J</cp:lastModifiedBy>
  <cp:revision>135</cp:revision>
  <dcterms:created xsi:type="dcterms:W3CDTF">2024-04-11T11:08:48Z</dcterms:created>
  <dcterms:modified xsi:type="dcterms:W3CDTF">2024-04-15T19:43:32Z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0x010100F16B300E9EF01E4F9B6E18015D40691E</vt:lpwstr>
  </property>
  <property fmtid="{D5CDD505-2E9C-101B-9397-08002B2CF9AE}" pid="3" name="Order">
    <vt:r8>29300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