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7" r:id="rId5"/>
    <p:sldId id="268" r:id="rId6"/>
    <p:sldId id="260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C1B3"/>
    <a:srgbClr val="39A7D7"/>
    <a:srgbClr val="418154"/>
    <a:srgbClr val="E8B455"/>
    <a:srgbClr val="0074A4"/>
    <a:srgbClr val="C83E36"/>
    <a:srgbClr val="ABC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30" autoAdjust="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A487A-9B7C-432B-A6EA-A4E2F07FE702}" type="datetimeFigureOut">
              <a:rPr lang="fi-FI" smtClean="0"/>
              <a:t>15.4.2024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F95EB-4796-4CC8-AF9D-32EF51A0C0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761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Tehnyt: Jani Rantanen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879B6-5EBD-4896-8BAF-73E069C9970B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1590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Tehnyt: Jani Rantanen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879B6-5EBD-4896-8BAF-73E069C9970B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7350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06F128-FCB3-1FC9-B5C1-806C2FA5D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FBE9E95-62F3-9145-009E-BA2630A05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29768F-1CF9-4587-C600-20C28906C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6F2-62D4-4849-B9A5-43E5257020CD}" type="datetimeFigureOut">
              <a:rPr lang="fi-FI" smtClean="0"/>
              <a:t>15.4.2024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F0A791-3957-843A-8B4A-1AB80BC44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67AF8E-EF61-9E43-0CAD-2637C2836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BD92-8819-4515-9A6E-105A6F1013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201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1B419E-0920-4021-B8B5-F0E30BB0A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2255B92-D366-B80D-D728-E454F07BF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8B273D5-F25C-5EF2-3B35-E7A276B7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6F2-62D4-4849-B9A5-43E5257020CD}" type="datetimeFigureOut">
              <a:rPr lang="fi-FI" smtClean="0"/>
              <a:t>15.4.2024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CCCCE2-5C9C-D02F-B202-42B51FFE2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BE17A94-C56F-C7E7-24F7-6C7A438BF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BD92-8819-4515-9A6E-105A6F1013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438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02DF8F9-E2AB-2FE6-746D-264A949CCD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D673722-EBB4-B1E7-31DD-8A645941C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400DB1-15F1-A6AE-89E4-FA3A249F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6F2-62D4-4849-B9A5-43E5257020CD}" type="datetimeFigureOut">
              <a:rPr lang="fi-FI" smtClean="0"/>
              <a:t>15.4.2024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2E93764-DB3E-A561-F50E-C53BC5FD4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05CCD4-C55F-D9DE-EA18-426AD503C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BD92-8819-4515-9A6E-105A6F1013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97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1B4B6E-D6D0-D6AA-F377-8DBF2481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231B74-AFEC-D702-9337-71B61172D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CA829F-62B7-6535-56DA-31853C10A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6F2-62D4-4849-B9A5-43E5257020CD}" type="datetimeFigureOut">
              <a:rPr lang="fi-FI" smtClean="0"/>
              <a:t>15.4.2024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8F1879-C08F-BF3D-1BA5-CB522D9AD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89D2CF-F332-0591-F262-FAB2CA2A1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BD92-8819-4515-9A6E-105A6F1013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517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7D12B1-9606-FC2F-3022-D0506C0C3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AC16703-C01A-0B41-E99E-E3FCEE8D6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2706770-2E44-D441-A0C3-2A50DC350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6F2-62D4-4849-B9A5-43E5257020CD}" type="datetimeFigureOut">
              <a:rPr lang="fi-FI" smtClean="0"/>
              <a:t>15.4.2024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B15201-FDCA-7B2C-98EC-47420BD4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A4FEC6E-615B-657E-0A93-D637ED0F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BD92-8819-4515-9A6E-105A6F1013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647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2DA669-340D-1BC2-3A47-642046B06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7639B9-EC3C-F6A7-FAAF-A4BCE40008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F312665-64AF-F44B-B063-C4F1B9830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FE64595-238A-D74A-6967-F366BAE3F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6F2-62D4-4849-B9A5-43E5257020CD}" type="datetimeFigureOut">
              <a:rPr lang="fi-FI" smtClean="0"/>
              <a:t>15.4.2024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D79C4B8-87C2-7954-F02E-9AD092BD8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6F52261-95F4-2B1B-DC34-C71604EA2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BD92-8819-4515-9A6E-105A6F1013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666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EAB6BC-B6E5-4B8D-77A3-761729C28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EB9CDD8-A3C7-B9D2-B07C-6FFE11EB3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B407CBD-0DFB-BEB0-6F13-F5C2F1062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6F08DFE-8A11-180D-5F23-E3AFF67AC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BC18EC8-5A78-47BB-DB44-4CEA43F19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04B2EB7-BEED-B893-CDE1-1A9F36EC1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6F2-62D4-4849-B9A5-43E5257020CD}" type="datetimeFigureOut">
              <a:rPr lang="fi-FI" smtClean="0"/>
              <a:t>15.4.2024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2B1F41A-9EE7-2955-CD33-3F858EEE3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C9E0E75-D09C-F9A6-F9AE-15A071899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BD92-8819-4515-9A6E-105A6F1013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323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EE1403-673E-5E84-3877-D784712E4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46F6277-1AA1-EE4C-EEAC-6F8E7082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6F2-62D4-4849-B9A5-43E5257020CD}" type="datetimeFigureOut">
              <a:rPr lang="fi-FI" smtClean="0"/>
              <a:t>15.4.2024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2C33636-3789-C6C9-091A-38AD9B0F3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2ED9D5E-0B88-49A3-7D8C-DBF864E22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BD92-8819-4515-9A6E-105A6F1013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050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D1B264-DFBC-5A94-D95C-2624C1C71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6F2-62D4-4849-B9A5-43E5257020CD}" type="datetimeFigureOut">
              <a:rPr lang="fi-FI" smtClean="0"/>
              <a:t>15.4.2024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3180465-4A5A-D1B4-56D4-234E5B18A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01B53FB-556A-D89F-53DA-58B6DE6F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BD92-8819-4515-9A6E-105A6F1013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407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6F74F1-8403-6991-A114-373A34F71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C774E5-85DE-31CF-0EF3-5770A10FD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363E9DF-8759-9541-DD3B-1675DD27C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EC9A7A5-2B18-4161-7B93-D99A17D1D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6F2-62D4-4849-B9A5-43E5257020CD}" type="datetimeFigureOut">
              <a:rPr lang="fi-FI" smtClean="0"/>
              <a:t>15.4.2024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FA507F3-40C6-FC42-B612-A4C468A40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B935C8A-01B6-2631-AE0E-C24086B35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BD92-8819-4515-9A6E-105A6F1013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192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79E70C-A6CB-4373-2B09-7D1924034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CA20029-9375-7361-63CD-DEF354222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463297-A93A-2BAA-2853-90BC649CC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CEF0741-D7E0-F252-E16B-6EA1943CD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A56F2-62D4-4849-B9A5-43E5257020CD}" type="datetimeFigureOut">
              <a:rPr lang="fi-FI" smtClean="0"/>
              <a:t>15.4.2024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6A6C388-AC6E-7344-7947-17BD24997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B5A6BCE-D854-D4F9-7893-239259435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BD92-8819-4515-9A6E-105A6F1013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398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C002DA8-CC3A-97E1-DAD6-CE42A0ABB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204FEE8-8D99-6108-63AD-CA143830C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91CD8AD-6EDC-9A7A-BF22-2B06A3E14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A56F2-62D4-4849-B9A5-43E5257020CD}" type="datetimeFigureOut">
              <a:rPr lang="fi-FI" smtClean="0"/>
              <a:t>15.4.2024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BBA2C8-C36E-B934-BACF-41CFA2282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7A74EC8-A028-C1BC-3638-73AB22FF5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FBD92-8819-4515-9A6E-105A6F1013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11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B4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orakulmio 27">
            <a:extLst>
              <a:ext uri="{FF2B5EF4-FFF2-40B4-BE49-F238E27FC236}">
                <a16:creationId xmlns:a16="http://schemas.microsoft.com/office/drawing/2014/main" id="{AC1494A6-C62D-1FA8-B98C-FA76B562551F}"/>
              </a:ext>
            </a:extLst>
          </p:cNvPr>
          <p:cNvSpPr/>
          <p:nvPr/>
        </p:nvSpPr>
        <p:spPr>
          <a:xfrm>
            <a:off x="1206868" y="731301"/>
            <a:ext cx="1619970" cy="4607777"/>
          </a:xfrm>
          <a:prstGeom prst="rect">
            <a:avLst/>
          </a:prstGeom>
          <a:solidFill>
            <a:srgbClr val="E8B455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0" name="AIKA">
            <a:extLst>
              <a:ext uri="{FF2B5EF4-FFF2-40B4-BE49-F238E27FC236}">
                <a16:creationId xmlns:a16="http://schemas.microsoft.com/office/drawing/2014/main" id="{E849BF75-8FB7-C1F7-DF7D-E3D78E62D5C5}"/>
              </a:ext>
            </a:extLst>
          </p:cNvPr>
          <p:cNvSpPr>
            <a:spLocks/>
          </p:cNvSpPr>
          <p:nvPr/>
        </p:nvSpPr>
        <p:spPr>
          <a:xfrm>
            <a:off x="1233487" y="748676"/>
            <a:ext cx="1569600" cy="4570395"/>
          </a:xfrm>
          <a:prstGeom prst="rect">
            <a:avLst/>
          </a:prstGeom>
          <a:solidFill>
            <a:srgbClr val="39A7D7"/>
          </a:solidFill>
          <a:ln w="9525">
            <a:solidFill>
              <a:srgbClr val="39A7D7"/>
            </a:solidFill>
          </a:ln>
          <a:effectLst>
            <a:innerShdw blurRad="114300">
              <a:schemeClr val="bg1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8" name="Suorakulmio: Pyöristetyt kulmat 17">
            <a:extLst>
              <a:ext uri="{FF2B5EF4-FFF2-40B4-BE49-F238E27FC236}">
                <a16:creationId xmlns:a16="http://schemas.microsoft.com/office/drawing/2014/main" id="{DB22D1BD-8F02-E39D-2E64-A9EA22B66BAC}"/>
              </a:ext>
            </a:extLst>
          </p:cNvPr>
          <p:cNvSpPr/>
          <p:nvPr/>
        </p:nvSpPr>
        <p:spPr>
          <a:xfrm>
            <a:off x="943725" y="416101"/>
            <a:ext cx="2146254" cy="315200"/>
          </a:xfrm>
          <a:prstGeom prst="roundRect">
            <a:avLst/>
          </a:prstGeom>
          <a:solidFill>
            <a:srgbClr val="CB4A6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Suorakulmio: Pyöristetyt kulmat 28">
            <a:extLst>
              <a:ext uri="{FF2B5EF4-FFF2-40B4-BE49-F238E27FC236}">
                <a16:creationId xmlns:a16="http://schemas.microsoft.com/office/drawing/2014/main" id="{6F7692D2-C44B-3659-6BBA-A528CA3EC48D}"/>
              </a:ext>
            </a:extLst>
          </p:cNvPr>
          <p:cNvSpPr/>
          <p:nvPr/>
        </p:nvSpPr>
        <p:spPr>
          <a:xfrm>
            <a:off x="943725" y="5339077"/>
            <a:ext cx="2146254" cy="315200"/>
          </a:xfrm>
          <a:prstGeom prst="roundRect">
            <a:avLst/>
          </a:prstGeom>
          <a:solidFill>
            <a:srgbClr val="CB4A6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5904CE98-FB06-4F18-BF8A-96D69AE4BCBE}"/>
              </a:ext>
            </a:extLst>
          </p:cNvPr>
          <p:cNvGrpSpPr/>
          <p:nvPr/>
        </p:nvGrpSpPr>
        <p:grpSpPr>
          <a:xfrm>
            <a:off x="2077669" y="1105729"/>
            <a:ext cx="756336" cy="3858918"/>
            <a:chOff x="2047189" y="1030155"/>
            <a:chExt cx="756336" cy="3858918"/>
          </a:xfrm>
        </p:grpSpPr>
        <p:cxnSp>
          <p:nvCxnSpPr>
            <p:cNvPr id="35" name="Suora yhdysviiva 34">
              <a:extLst>
                <a:ext uri="{FF2B5EF4-FFF2-40B4-BE49-F238E27FC236}">
                  <a16:creationId xmlns:a16="http://schemas.microsoft.com/office/drawing/2014/main" id="{79130FD9-F8AC-4763-A9B8-9138D2078BD9}"/>
                </a:ext>
              </a:extLst>
            </p:cNvPr>
            <p:cNvCxnSpPr>
              <a:cxnSpLocks/>
            </p:cNvCxnSpPr>
            <p:nvPr/>
          </p:nvCxnSpPr>
          <p:spPr>
            <a:xfrm>
              <a:off x="2309800" y="2959613"/>
              <a:ext cx="486224" cy="321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uora yhdysviiva 59">
              <a:extLst>
                <a:ext uri="{FF2B5EF4-FFF2-40B4-BE49-F238E27FC236}">
                  <a16:creationId xmlns:a16="http://schemas.microsoft.com/office/drawing/2014/main" id="{AEA2D6A9-F457-42BB-B565-C90BEEBE4824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4889073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uora yhdysviiva 60">
              <a:extLst>
                <a:ext uri="{FF2B5EF4-FFF2-40B4-BE49-F238E27FC236}">
                  <a16:creationId xmlns:a16="http://schemas.microsoft.com/office/drawing/2014/main" id="{E467B01E-AA8F-4681-8933-07EAED8D770C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4117289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uora yhdysviiva 61">
              <a:extLst>
                <a:ext uri="{FF2B5EF4-FFF2-40B4-BE49-F238E27FC236}">
                  <a16:creationId xmlns:a16="http://schemas.microsoft.com/office/drawing/2014/main" id="{11BD875F-8BB2-416F-8144-77E7867C7B1B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3345506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uora yhdysviiva 62">
              <a:extLst>
                <a:ext uri="{FF2B5EF4-FFF2-40B4-BE49-F238E27FC236}">
                  <a16:creationId xmlns:a16="http://schemas.microsoft.com/office/drawing/2014/main" id="{42A0F726-BF6C-4906-B277-41F0EBC2FB9D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2573722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uora yhdysviiva 63">
              <a:extLst>
                <a:ext uri="{FF2B5EF4-FFF2-40B4-BE49-F238E27FC236}">
                  <a16:creationId xmlns:a16="http://schemas.microsoft.com/office/drawing/2014/main" id="{149DEAD1-F551-4E43-8B7C-9D0AA11EFE64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1801939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uora yhdysviiva 66">
              <a:extLst>
                <a:ext uri="{FF2B5EF4-FFF2-40B4-BE49-F238E27FC236}">
                  <a16:creationId xmlns:a16="http://schemas.microsoft.com/office/drawing/2014/main" id="{AD43CFBB-2B0B-4AA0-8B56-1337AF5AEFA1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1030155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uora yhdysviiva 68">
              <a:extLst>
                <a:ext uri="{FF2B5EF4-FFF2-40B4-BE49-F238E27FC236}">
                  <a16:creationId xmlns:a16="http://schemas.microsoft.com/office/drawing/2014/main" id="{2BFCBA7B-54CC-4CDC-86CB-D61C8AB6A756}"/>
                </a:ext>
              </a:extLst>
            </p:cNvPr>
            <p:cNvCxnSpPr>
              <a:cxnSpLocks/>
            </p:cNvCxnSpPr>
            <p:nvPr/>
          </p:nvCxnSpPr>
          <p:spPr>
            <a:xfrm>
              <a:off x="2047189" y="1416047"/>
              <a:ext cx="756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uora yhdysviiva 69">
              <a:extLst>
                <a:ext uri="{FF2B5EF4-FFF2-40B4-BE49-F238E27FC236}">
                  <a16:creationId xmlns:a16="http://schemas.microsoft.com/office/drawing/2014/main" id="{18D09936-EE39-4FC8-82DD-11AB30A67778}"/>
                </a:ext>
              </a:extLst>
            </p:cNvPr>
            <p:cNvCxnSpPr>
              <a:cxnSpLocks/>
            </p:cNvCxnSpPr>
            <p:nvPr/>
          </p:nvCxnSpPr>
          <p:spPr>
            <a:xfrm>
              <a:off x="2047189" y="2187830"/>
              <a:ext cx="756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uora yhdysviiva 70">
              <a:extLst>
                <a:ext uri="{FF2B5EF4-FFF2-40B4-BE49-F238E27FC236}">
                  <a16:creationId xmlns:a16="http://schemas.microsoft.com/office/drawing/2014/main" id="{970256FC-9DEF-41BE-90C5-56CD21354426}"/>
                </a:ext>
              </a:extLst>
            </p:cNvPr>
            <p:cNvCxnSpPr>
              <a:cxnSpLocks/>
            </p:cNvCxnSpPr>
            <p:nvPr/>
          </p:nvCxnSpPr>
          <p:spPr>
            <a:xfrm>
              <a:off x="2047189" y="3731398"/>
              <a:ext cx="756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uora yhdysviiva 71">
              <a:extLst>
                <a:ext uri="{FF2B5EF4-FFF2-40B4-BE49-F238E27FC236}">
                  <a16:creationId xmlns:a16="http://schemas.microsoft.com/office/drawing/2014/main" id="{8A88191A-478B-44E3-82B6-7C0ED524682A}"/>
                </a:ext>
              </a:extLst>
            </p:cNvPr>
            <p:cNvCxnSpPr>
              <a:cxnSpLocks/>
            </p:cNvCxnSpPr>
            <p:nvPr/>
          </p:nvCxnSpPr>
          <p:spPr>
            <a:xfrm>
              <a:off x="2047189" y="4503181"/>
              <a:ext cx="756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kstiruutu 7">
            <a:extLst>
              <a:ext uri="{FF2B5EF4-FFF2-40B4-BE49-F238E27FC236}">
                <a16:creationId xmlns:a16="http://schemas.microsoft.com/office/drawing/2014/main" id="{EE38A87C-14D9-4641-B97A-26BA8824199B}"/>
              </a:ext>
            </a:extLst>
          </p:cNvPr>
          <p:cNvSpPr txBox="1"/>
          <p:nvPr/>
        </p:nvSpPr>
        <p:spPr>
          <a:xfrm>
            <a:off x="1590780" y="2919772"/>
            <a:ext cx="848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PUOLIVÄLI</a:t>
            </a:r>
          </a:p>
        </p:txBody>
      </p:sp>
      <p:sp>
        <p:nvSpPr>
          <p:cNvPr id="91" name="Suorakulmio 90">
            <a:extLst>
              <a:ext uri="{FF2B5EF4-FFF2-40B4-BE49-F238E27FC236}">
                <a16:creationId xmlns:a16="http://schemas.microsoft.com/office/drawing/2014/main" id="{1C84C9E8-B01F-43ED-9128-77E26D069C71}"/>
              </a:ext>
            </a:extLst>
          </p:cNvPr>
          <p:cNvSpPr/>
          <p:nvPr/>
        </p:nvSpPr>
        <p:spPr>
          <a:xfrm>
            <a:off x="5286016" y="731301"/>
            <a:ext cx="1619970" cy="4607777"/>
          </a:xfrm>
          <a:prstGeom prst="rect">
            <a:avLst/>
          </a:prstGeom>
          <a:solidFill>
            <a:srgbClr val="E8B455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2" name="AIKA">
            <a:extLst>
              <a:ext uri="{FF2B5EF4-FFF2-40B4-BE49-F238E27FC236}">
                <a16:creationId xmlns:a16="http://schemas.microsoft.com/office/drawing/2014/main" id="{913E1929-688E-42BF-BD0D-F4EAD8E59CE1}"/>
              </a:ext>
            </a:extLst>
          </p:cNvPr>
          <p:cNvSpPr>
            <a:spLocks/>
          </p:cNvSpPr>
          <p:nvPr/>
        </p:nvSpPr>
        <p:spPr>
          <a:xfrm>
            <a:off x="5303502" y="748676"/>
            <a:ext cx="1584000" cy="4570076"/>
          </a:xfrm>
          <a:prstGeom prst="rect">
            <a:avLst/>
          </a:prstGeom>
          <a:solidFill>
            <a:srgbClr val="ABC872"/>
          </a:solidFill>
          <a:ln w="3175">
            <a:noFill/>
          </a:ln>
          <a:effectLst>
            <a:innerShdw blurRad="114300">
              <a:schemeClr val="bg1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3" name="Suorakulmio: Pyöristetyt kulmat 92">
            <a:extLst>
              <a:ext uri="{FF2B5EF4-FFF2-40B4-BE49-F238E27FC236}">
                <a16:creationId xmlns:a16="http://schemas.microsoft.com/office/drawing/2014/main" id="{F5055ACA-250B-4B6E-889D-12F83CC30B68}"/>
              </a:ext>
            </a:extLst>
          </p:cNvPr>
          <p:cNvSpPr/>
          <p:nvPr/>
        </p:nvSpPr>
        <p:spPr>
          <a:xfrm>
            <a:off x="5022873" y="416101"/>
            <a:ext cx="2146254" cy="315200"/>
          </a:xfrm>
          <a:prstGeom prst="roundRect">
            <a:avLst/>
          </a:prstGeom>
          <a:solidFill>
            <a:srgbClr val="CB4A6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4" name="Suorakulmio: Pyöristetyt kulmat 93">
            <a:extLst>
              <a:ext uri="{FF2B5EF4-FFF2-40B4-BE49-F238E27FC236}">
                <a16:creationId xmlns:a16="http://schemas.microsoft.com/office/drawing/2014/main" id="{9C5F80A5-CDF5-4D39-988B-A2BF7CC42B9E}"/>
              </a:ext>
            </a:extLst>
          </p:cNvPr>
          <p:cNvSpPr/>
          <p:nvPr/>
        </p:nvSpPr>
        <p:spPr>
          <a:xfrm>
            <a:off x="5022873" y="5339077"/>
            <a:ext cx="2146254" cy="315200"/>
          </a:xfrm>
          <a:prstGeom prst="roundRect">
            <a:avLst/>
          </a:prstGeom>
          <a:solidFill>
            <a:srgbClr val="CB4A6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95" name="Ryhmä 94">
            <a:extLst>
              <a:ext uri="{FF2B5EF4-FFF2-40B4-BE49-F238E27FC236}">
                <a16:creationId xmlns:a16="http://schemas.microsoft.com/office/drawing/2014/main" id="{7FCA64A6-F055-4913-BAA8-7099C4C90D23}"/>
              </a:ext>
            </a:extLst>
          </p:cNvPr>
          <p:cNvGrpSpPr/>
          <p:nvPr/>
        </p:nvGrpSpPr>
        <p:grpSpPr>
          <a:xfrm>
            <a:off x="6156817" y="1105729"/>
            <a:ext cx="756336" cy="3858918"/>
            <a:chOff x="2047189" y="1030155"/>
            <a:chExt cx="756336" cy="3858918"/>
          </a:xfrm>
        </p:grpSpPr>
        <p:cxnSp>
          <p:nvCxnSpPr>
            <p:cNvPr id="96" name="Suora yhdysviiva 95">
              <a:extLst>
                <a:ext uri="{FF2B5EF4-FFF2-40B4-BE49-F238E27FC236}">
                  <a16:creationId xmlns:a16="http://schemas.microsoft.com/office/drawing/2014/main" id="{DB8533F1-F132-4A17-9EA4-894646A81700}"/>
                </a:ext>
              </a:extLst>
            </p:cNvPr>
            <p:cNvCxnSpPr>
              <a:cxnSpLocks/>
            </p:cNvCxnSpPr>
            <p:nvPr/>
          </p:nvCxnSpPr>
          <p:spPr>
            <a:xfrm>
              <a:off x="2309800" y="2959613"/>
              <a:ext cx="486224" cy="321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uora yhdysviiva 96">
              <a:extLst>
                <a:ext uri="{FF2B5EF4-FFF2-40B4-BE49-F238E27FC236}">
                  <a16:creationId xmlns:a16="http://schemas.microsoft.com/office/drawing/2014/main" id="{1EF9E965-9A4B-4E8E-BBF5-DB819A01620B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4889073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uora yhdysviiva 97">
              <a:extLst>
                <a:ext uri="{FF2B5EF4-FFF2-40B4-BE49-F238E27FC236}">
                  <a16:creationId xmlns:a16="http://schemas.microsoft.com/office/drawing/2014/main" id="{0A10802B-44DF-413E-9E51-920A10325991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4117289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uora yhdysviiva 98">
              <a:extLst>
                <a:ext uri="{FF2B5EF4-FFF2-40B4-BE49-F238E27FC236}">
                  <a16:creationId xmlns:a16="http://schemas.microsoft.com/office/drawing/2014/main" id="{C22E7E35-54CF-4B74-8E62-296A0C888C98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3345506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uora yhdysviiva 99">
              <a:extLst>
                <a:ext uri="{FF2B5EF4-FFF2-40B4-BE49-F238E27FC236}">
                  <a16:creationId xmlns:a16="http://schemas.microsoft.com/office/drawing/2014/main" id="{14AE6339-1675-46C0-8AE6-307A2A41AE99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2573722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uora yhdysviiva 100">
              <a:extLst>
                <a:ext uri="{FF2B5EF4-FFF2-40B4-BE49-F238E27FC236}">
                  <a16:creationId xmlns:a16="http://schemas.microsoft.com/office/drawing/2014/main" id="{895D6E29-4CCD-4B2D-82AB-E272FB499E02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1801939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uora yhdysviiva 101">
              <a:extLst>
                <a:ext uri="{FF2B5EF4-FFF2-40B4-BE49-F238E27FC236}">
                  <a16:creationId xmlns:a16="http://schemas.microsoft.com/office/drawing/2014/main" id="{18E3AB83-2027-4325-9BE7-729690B3AE80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1030155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uora yhdysviiva 102">
              <a:extLst>
                <a:ext uri="{FF2B5EF4-FFF2-40B4-BE49-F238E27FC236}">
                  <a16:creationId xmlns:a16="http://schemas.microsoft.com/office/drawing/2014/main" id="{96930859-EF4C-48E3-B6FC-DA56DCA383E7}"/>
                </a:ext>
              </a:extLst>
            </p:cNvPr>
            <p:cNvCxnSpPr>
              <a:cxnSpLocks/>
            </p:cNvCxnSpPr>
            <p:nvPr/>
          </p:nvCxnSpPr>
          <p:spPr>
            <a:xfrm>
              <a:off x="2047189" y="1416047"/>
              <a:ext cx="756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uora yhdysviiva 103">
              <a:extLst>
                <a:ext uri="{FF2B5EF4-FFF2-40B4-BE49-F238E27FC236}">
                  <a16:creationId xmlns:a16="http://schemas.microsoft.com/office/drawing/2014/main" id="{F5E6D66C-FFF0-411C-B9D0-779F54940966}"/>
                </a:ext>
              </a:extLst>
            </p:cNvPr>
            <p:cNvCxnSpPr>
              <a:cxnSpLocks/>
            </p:cNvCxnSpPr>
            <p:nvPr/>
          </p:nvCxnSpPr>
          <p:spPr>
            <a:xfrm>
              <a:off x="2047189" y="2187830"/>
              <a:ext cx="756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uora yhdysviiva 104">
              <a:extLst>
                <a:ext uri="{FF2B5EF4-FFF2-40B4-BE49-F238E27FC236}">
                  <a16:creationId xmlns:a16="http://schemas.microsoft.com/office/drawing/2014/main" id="{47B64222-FC61-46EF-882D-FC20EA08FCCC}"/>
                </a:ext>
              </a:extLst>
            </p:cNvPr>
            <p:cNvCxnSpPr>
              <a:cxnSpLocks/>
            </p:cNvCxnSpPr>
            <p:nvPr/>
          </p:nvCxnSpPr>
          <p:spPr>
            <a:xfrm>
              <a:off x="2047189" y="3731398"/>
              <a:ext cx="756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uora yhdysviiva 105">
              <a:extLst>
                <a:ext uri="{FF2B5EF4-FFF2-40B4-BE49-F238E27FC236}">
                  <a16:creationId xmlns:a16="http://schemas.microsoft.com/office/drawing/2014/main" id="{BC0AD747-6837-445F-A8DF-19051A9DF831}"/>
                </a:ext>
              </a:extLst>
            </p:cNvPr>
            <p:cNvCxnSpPr>
              <a:cxnSpLocks/>
            </p:cNvCxnSpPr>
            <p:nvPr/>
          </p:nvCxnSpPr>
          <p:spPr>
            <a:xfrm>
              <a:off x="2047189" y="4503181"/>
              <a:ext cx="756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kstiruutu 107">
            <a:extLst>
              <a:ext uri="{FF2B5EF4-FFF2-40B4-BE49-F238E27FC236}">
                <a16:creationId xmlns:a16="http://schemas.microsoft.com/office/drawing/2014/main" id="{3B82E12D-4E04-41F4-A468-6B0159604579}"/>
              </a:ext>
            </a:extLst>
          </p:cNvPr>
          <p:cNvSpPr txBox="1"/>
          <p:nvPr/>
        </p:nvSpPr>
        <p:spPr>
          <a:xfrm>
            <a:off x="5669928" y="2919772"/>
            <a:ext cx="848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PUOLIVÄLI</a:t>
            </a:r>
          </a:p>
        </p:txBody>
      </p:sp>
      <p:sp>
        <p:nvSpPr>
          <p:cNvPr id="129" name="Suorakulmio 128">
            <a:extLst>
              <a:ext uri="{FF2B5EF4-FFF2-40B4-BE49-F238E27FC236}">
                <a16:creationId xmlns:a16="http://schemas.microsoft.com/office/drawing/2014/main" id="{16E6068D-90C1-4659-A6B3-D84E495194F2}"/>
              </a:ext>
            </a:extLst>
          </p:cNvPr>
          <p:cNvSpPr/>
          <p:nvPr/>
        </p:nvSpPr>
        <p:spPr>
          <a:xfrm>
            <a:off x="9365164" y="731301"/>
            <a:ext cx="1619970" cy="4607777"/>
          </a:xfrm>
          <a:prstGeom prst="rect">
            <a:avLst/>
          </a:prstGeom>
          <a:solidFill>
            <a:srgbClr val="E8B455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30" name="AIKA">
            <a:extLst>
              <a:ext uri="{FF2B5EF4-FFF2-40B4-BE49-F238E27FC236}">
                <a16:creationId xmlns:a16="http://schemas.microsoft.com/office/drawing/2014/main" id="{9E68E749-414D-4E15-9963-CAA662B1064B}"/>
              </a:ext>
            </a:extLst>
          </p:cNvPr>
          <p:cNvSpPr>
            <a:spLocks/>
          </p:cNvSpPr>
          <p:nvPr/>
        </p:nvSpPr>
        <p:spPr>
          <a:xfrm>
            <a:off x="9389798" y="753438"/>
            <a:ext cx="1571625" cy="4564993"/>
          </a:xfrm>
          <a:prstGeom prst="rect">
            <a:avLst/>
          </a:prstGeom>
          <a:solidFill>
            <a:srgbClr val="8CC1B3"/>
          </a:solidFill>
          <a:ln w="9525">
            <a:solidFill>
              <a:srgbClr val="8CC1B3"/>
            </a:solidFill>
          </a:ln>
          <a:effectLst>
            <a:innerShdw blurRad="114300">
              <a:schemeClr val="bg1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31" name="Suorakulmio: Pyöristetyt kulmat 130">
            <a:extLst>
              <a:ext uri="{FF2B5EF4-FFF2-40B4-BE49-F238E27FC236}">
                <a16:creationId xmlns:a16="http://schemas.microsoft.com/office/drawing/2014/main" id="{5596EB82-8936-4DDB-B2E8-BD830BCB038F}"/>
              </a:ext>
            </a:extLst>
          </p:cNvPr>
          <p:cNvSpPr/>
          <p:nvPr/>
        </p:nvSpPr>
        <p:spPr>
          <a:xfrm>
            <a:off x="9102021" y="416101"/>
            <a:ext cx="2146254" cy="315200"/>
          </a:xfrm>
          <a:prstGeom prst="roundRect">
            <a:avLst/>
          </a:prstGeom>
          <a:solidFill>
            <a:srgbClr val="CB4A6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2" name="Suorakulmio: Pyöristetyt kulmat 131">
            <a:extLst>
              <a:ext uri="{FF2B5EF4-FFF2-40B4-BE49-F238E27FC236}">
                <a16:creationId xmlns:a16="http://schemas.microsoft.com/office/drawing/2014/main" id="{EDCB5F65-3956-4261-8693-F50BF64FB266}"/>
              </a:ext>
            </a:extLst>
          </p:cNvPr>
          <p:cNvSpPr/>
          <p:nvPr/>
        </p:nvSpPr>
        <p:spPr>
          <a:xfrm>
            <a:off x="9102021" y="5339077"/>
            <a:ext cx="2146254" cy="315200"/>
          </a:xfrm>
          <a:prstGeom prst="roundRect">
            <a:avLst/>
          </a:prstGeom>
          <a:solidFill>
            <a:srgbClr val="CB4A6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33" name="Ryhmä 132">
            <a:extLst>
              <a:ext uri="{FF2B5EF4-FFF2-40B4-BE49-F238E27FC236}">
                <a16:creationId xmlns:a16="http://schemas.microsoft.com/office/drawing/2014/main" id="{74E86B95-EC90-43A3-BE72-B437E127A5D3}"/>
              </a:ext>
            </a:extLst>
          </p:cNvPr>
          <p:cNvGrpSpPr/>
          <p:nvPr/>
        </p:nvGrpSpPr>
        <p:grpSpPr>
          <a:xfrm>
            <a:off x="10235965" y="1105729"/>
            <a:ext cx="756336" cy="3858918"/>
            <a:chOff x="2047189" y="1030155"/>
            <a:chExt cx="756336" cy="3858918"/>
          </a:xfrm>
        </p:grpSpPr>
        <p:cxnSp>
          <p:nvCxnSpPr>
            <p:cNvPr id="134" name="Suora yhdysviiva 133">
              <a:extLst>
                <a:ext uri="{FF2B5EF4-FFF2-40B4-BE49-F238E27FC236}">
                  <a16:creationId xmlns:a16="http://schemas.microsoft.com/office/drawing/2014/main" id="{046BCC0C-858C-4DF4-967C-C5195309353C}"/>
                </a:ext>
              </a:extLst>
            </p:cNvPr>
            <p:cNvCxnSpPr>
              <a:cxnSpLocks/>
            </p:cNvCxnSpPr>
            <p:nvPr/>
          </p:nvCxnSpPr>
          <p:spPr>
            <a:xfrm>
              <a:off x="2309800" y="2959613"/>
              <a:ext cx="486224" cy="321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uora yhdysviiva 134">
              <a:extLst>
                <a:ext uri="{FF2B5EF4-FFF2-40B4-BE49-F238E27FC236}">
                  <a16:creationId xmlns:a16="http://schemas.microsoft.com/office/drawing/2014/main" id="{6183019D-645E-437B-B98A-939D2A942056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4889073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uora yhdysviiva 135">
              <a:extLst>
                <a:ext uri="{FF2B5EF4-FFF2-40B4-BE49-F238E27FC236}">
                  <a16:creationId xmlns:a16="http://schemas.microsoft.com/office/drawing/2014/main" id="{074C63AB-1F4E-4CD1-B4AE-7FD33484C5DA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4117289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uora yhdysviiva 136">
              <a:extLst>
                <a:ext uri="{FF2B5EF4-FFF2-40B4-BE49-F238E27FC236}">
                  <a16:creationId xmlns:a16="http://schemas.microsoft.com/office/drawing/2014/main" id="{D7AD440B-D637-4177-9858-69AED1BB6B7F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3345506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uora yhdysviiva 137">
              <a:extLst>
                <a:ext uri="{FF2B5EF4-FFF2-40B4-BE49-F238E27FC236}">
                  <a16:creationId xmlns:a16="http://schemas.microsoft.com/office/drawing/2014/main" id="{C13ACA21-00EB-4272-9814-D1F5F93A7406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2573722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uora yhdysviiva 138">
              <a:extLst>
                <a:ext uri="{FF2B5EF4-FFF2-40B4-BE49-F238E27FC236}">
                  <a16:creationId xmlns:a16="http://schemas.microsoft.com/office/drawing/2014/main" id="{219B2BD0-2C32-4B5D-AAC5-33E76F255102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1801939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uora yhdysviiva 139">
              <a:extLst>
                <a:ext uri="{FF2B5EF4-FFF2-40B4-BE49-F238E27FC236}">
                  <a16:creationId xmlns:a16="http://schemas.microsoft.com/office/drawing/2014/main" id="{7D1CAB47-C1C9-4157-A51C-B560F9571231}"/>
                </a:ext>
              </a:extLst>
            </p:cNvPr>
            <p:cNvCxnSpPr>
              <a:cxnSpLocks/>
            </p:cNvCxnSpPr>
            <p:nvPr/>
          </p:nvCxnSpPr>
          <p:spPr>
            <a:xfrm>
              <a:off x="2403189" y="1030155"/>
              <a:ext cx="400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uora yhdysviiva 140">
              <a:extLst>
                <a:ext uri="{FF2B5EF4-FFF2-40B4-BE49-F238E27FC236}">
                  <a16:creationId xmlns:a16="http://schemas.microsoft.com/office/drawing/2014/main" id="{E6BE61B5-43EC-4314-AACB-941AF6D3D283}"/>
                </a:ext>
              </a:extLst>
            </p:cNvPr>
            <p:cNvCxnSpPr>
              <a:cxnSpLocks/>
            </p:cNvCxnSpPr>
            <p:nvPr/>
          </p:nvCxnSpPr>
          <p:spPr>
            <a:xfrm>
              <a:off x="2047189" y="1416047"/>
              <a:ext cx="756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uora yhdysviiva 141">
              <a:extLst>
                <a:ext uri="{FF2B5EF4-FFF2-40B4-BE49-F238E27FC236}">
                  <a16:creationId xmlns:a16="http://schemas.microsoft.com/office/drawing/2014/main" id="{5407902D-4054-4D97-8F1C-F4A003D4C1B3}"/>
                </a:ext>
              </a:extLst>
            </p:cNvPr>
            <p:cNvCxnSpPr>
              <a:cxnSpLocks/>
            </p:cNvCxnSpPr>
            <p:nvPr/>
          </p:nvCxnSpPr>
          <p:spPr>
            <a:xfrm>
              <a:off x="2047189" y="2187830"/>
              <a:ext cx="756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uora yhdysviiva 142">
              <a:extLst>
                <a:ext uri="{FF2B5EF4-FFF2-40B4-BE49-F238E27FC236}">
                  <a16:creationId xmlns:a16="http://schemas.microsoft.com/office/drawing/2014/main" id="{BA934FB9-2100-4FE6-A99D-6978C1CFB704}"/>
                </a:ext>
              </a:extLst>
            </p:cNvPr>
            <p:cNvCxnSpPr>
              <a:cxnSpLocks/>
            </p:cNvCxnSpPr>
            <p:nvPr/>
          </p:nvCxnSpPr>
          <p:spPr>
            <a:xfrm>
              <a:off x="2047189" y="3731398"/>
              <a:ext cx="756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uora yhdysviiva 143">
              <a:extLst>
                <a:ext uri="{FF2B5EF4-FFF2-40B4-BE49-F238E27FC236}">
                  <a16:creationId xmlns:a16="http://schemas.microsoft.com/office/drawing/2014/main" id="{A7D3099F-499D-4A3E-81AB-CFAB8AEE7601}"/>
                </a:ext>
              </a:extLst>
            </p:cNvPr>
            <p:cNvCxnSpPr>
              <a:cxnSpLocks/>
            </p:cNvCxnSpPr>
            <p:nvPr/>
          </p:nvCxnSpPr>
          <p:spPr>
            <a:xfrm>
              <a:off x="2047189" y="4503181"/>
              <a:ext cx="756336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Tekstiruutu 145">
            <a:extLst>
              <a:ext uri="{FF2B5EF4-FFF2-40B4-BE49-F238E27FC236}">
                <a16:creationId xmlns:a16="http://schemas.microsoft.com/office/drawing/2014/main" id="{C3FE179F-2A09-491F-B846-30F501D06E99}"/>
              </a:ext>
            </a:extLst>
          </p:cNvPr>
          <p:cNvSpPr txBox="1"/>
          <p:nvPr/>
        </p:nvSpPr>
        <p:spPr>
          <a:xfrm>
            <a:off x="9749076" y="2919772"/>
            <a:ext cx="848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PUOLIVÄLI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BCB1F067-9218-44AB-9C1D-4EA66F936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386" y="5888009"/>
            <a:ext cx="1639966" cy="768163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DD8363D9-B717-49D9-BA1A-34D4001099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917" y="5888008"/>
            <a:ext cx="1639966" cy="768163"/>
          </a:xfrm>
          <a:prstGeom prst="rect">
            <a:avLst/>
          </a:prstGeom>
        </p:spPr>
      </p:pic>
      <p:pic>
        <p:nvPicPr>
          <p:cNvPr id="14" name="Kuva 13">
            <a:extLst>
              <a:ext uri="{FF2B5EF4-FFF2-40B4-BE49-F238E27FC236}">
                <a16:creationId xmlns:a16="http://schemas.microsoft.com/office/drawing/2014/main" id="{E1A6D65C-CF86-4E82-A108-87BB87A8C9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8357" y="5888008"/>
            <a:ext cx="1639966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01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8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60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92" grpId="0" animBg="1"/>
      <p:bldP spid="92" grpId="1" animBg="1"/>
      <p:bldP spid="130" grpId="0" animBg="1"/>
      <p:bldP spid="13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B4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Ryhmä 65">
            <a:extLst>
              <a:ext uri="{FF2B5EF4-FFF2-40B4-BE49-F238E27FC236}">
                <a16:creationId xmlns:a16="http://schemas.microsoft.com/office/drawing/2014/main" id="{2E206661-EF5A-3B1A-9FBB-70C2ABB82914}"/>
              </a:ext>
            </a:extLst>
          </p:cNvPr>
          <p:cNvGrpSpPr/>
          <p:nvPr/>
        </p:nvGrpSpPr>
        <p:grpSpPr>
          <a:xfrm>
            <a:off x="6698322" y="156681"/>
            <a:ext cx="2681555" cy="6544638"/>
            <a:chOff x="4755222" y="156681"/>
            <a:chExt cx="2681555" cy="6544638"/>
          </a:xfrm>
        </p:grpSpPr>
        <p:sp>
          <p:nvSpPr>
            <p:cNvPr id="18" name="Suorakulmio: Pyöristetyt kulmat 17">
              <a:extLst>
                <a:ext uri="{FF2B5EF4-FFF2-40B4-BE49-F238E27FC236}">
                  <a16:creationId xmlns:a16="http://schemas.microsoft.com/office/drawing/2014/main" id="{DB22D1BD-8F02-E39D-2E64-A9EA22B66BAC}"/>
                </a:ext>
              </a:extLst>
            </p:cNvPr>
            <p:cNvSpPr/>
            <p:nvPr/>
          </p:nvSpPr>
          <p:spPr>
            <a:xfrm>
              <a:off x="4755222" y="156681"/>
              <a:ext cx="2681555" cy="393814"/>
            </a:xfrm>
            <a:prstGeom prst="roundRect">
              <a:avLst/>
            </a:prstGeom>
            <a:solidFill>
              <a:srgbClr val="CB4A6C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8" name="Suorakulmio 27">
              <a:extLst>
                <a:ext uri="{FF2B5EF4-FFF2-40B4-BE49-F238E27FC236}">
                  <a16:creationId xmlns:a16="http://schemas.microsoft.com/office/drawing/2014/main" id="{AC1494A6-C62D-1FA8-B98C-FA76B562551F}"/>
                </a:ext>
              </a:extLst>
            </p:cNvPr>
            <p:cNvSpPr/>
            <p:nvPr/>
          </p:nvSpPr>
          <p:spPr>
            <a:xfrm>
              <a:off x="5083996" y="550495"/>
              <a:ext cx="2024009" cy="5757010"/>
            </a:xfrm>
            <a:prstGeom prst="rect">
              <a:avLst/>
            </a:prstGeom>
            <a:solidFill>
              <a:srgbClr val="E8B455"/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29" name="Suorakulmio: Pyöristetyt kulmat 28">
              <a:extLst>
                <a:ext uri="{FF2B5EF4-FFF2-40B4-BE49-F238E27FC236}">
                  <a16:creationId xmlns:a16="http://schemas.microsoft.com/office/drawing/2014/main" id="{6F7692D2-C44B-3659-6BBA-A528CA3EC48D}"/>
                </a:ext>
              </a:extLst>
            </p:cNvPr>
            <p:cNvSpPr/>
            <p:nvPr/>
          </p:nvSpPr>
          <p:spPr>
            <a:xfrm>
              <a:off x="4755222" y="6307505"/>
              <a:ext cx="2681555" cy="393814"/>
            </a:xfrm>
            <a:prstGeom prst="roundRect">
              <a:avLst/>
            </a:prstGeom>
            <a:solidFill>
              <a:srgbClr val="CB4A6C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30" name="AIKA">
            <a:extLst>
              <a:ext uri="{FF2B5EF4-FFF2-40B4-BE49-F238E27FC236}">
                <a16:creationId xmlns:a16="http://schemas.microsoft.com/office/drawing/2014/main" id="{E849BF75-8FB7-C1F7-DF7D-E3D78E62D5C5}"/>
              </a:ext>
            </a:extLst>
          </p:cNvPr>
          <p:cNvSpPr>
            <a:spLocks/>
          </p:cNvSpPr>
          <p:nvPr/>
        </p:nvSpPr>
        <p:spPr>
          <a:xfrm>
            <a:off x="7064376" y="587771"/>
            <a:ext cx="1947600" cy="5682457"/>
          </a:xfrm>
          <a:prstGeom prst="rect">
            <a:avLst/>
          </a:prstGeom>
          <a:solidFill>
            <a:srgbClr val="418154"/>
          </a:solidFill>
          <a:ln w="9525">
            <a:noFill/>
          </a:ln>
          <a:effectLst>
            <a:innerShdw blurRad="114300">
              <a:schemeClr val="bg1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grpSp>
        <p:nvGrpSpPr>
          <p:cNvPr id="33" name="Ryhmä 32">
            <a:extLst>
              <a:ext uri="{FF2B5EF4-FFF2-40B4-BE49-F238E27FC236}">
                <a16:creationId xmlns:a16="http://schemas.microsoft.com/office/drawing/2014/main" id="{28CC6CEA-1632-473A-BF4A-6CDAC2185A24}"/>
              </a:ext>
            </a:extLst>
          </p:cNvPr>
          <p:cNvGrpSpPr/>
          <p:nvPr/>
        </p:nvGrpSpPr>
        <p:grpSpPr>
          <a:xfrm>
            <a:off x="7575718" y="1029847"/>
            <a:ext cx="1483998" cy="4797510"/>
            <a:chOff x="5632618" y="1029847"/>
            <a:chExt cx="1483998" cy="4797510"/>
          </a:xfrm>
        </p:grpSpPr>
        <p:cxnSp>
          <p:nvCxnSpPr>
            <p:cNvPr id="35" name="Suora yhdysviiva 34">
              <a:extLst>
                <a:ext uri="{FF2B5EF4-FFF2-40B4-BE49-F238E27FC236}">
                  <a16:creationId xmlns:a16="http://schemas.microsoft.com/office/drawing/2014/main" id="{79130FD9-F8AC-4763-A9B8-9138D2078BD9}"/>
                </a:ext>
              </a:extLst>
            </p:cNvPr>
            <p:cNvCxnSpPr>
              <a:cxnSpLocks/>
              <a:stCxn id="68" idx="3"/>
            </p:cNvCxnSpPr>
            <p:nvPr/>
          </p:nvCxnSpPr>
          <p:spPr>
            <a:xfrm>
              <a:off x="6549857" y="3428601"/>
              <a:ext cx="558148" cy="399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Ryhmä 58">
              <a:extLst>
                <a:ext uri="{FF2B5EF4-FFF2-40B4-BE49-F238E27FC236}">
                  <a16:creationId xmlns:a16="http://schemas.microsoft.com/office/drawing/2014/main" id="{4B69454F-165A-4846-A49F-C1CD5BAA3409}"/>
                </a:ext>
              </a:extLst>
            </p:cNvPr>
            <p:cNvGrpSpPr/>
            <p:nvPr/>
          </p:nvGrpSpPr>
          <p:grpSpPr>
            <a:xfrm>
              <a:off x="5632618" y="1029847"/>
              <a:ext cx="1483998" cy="4797510"/>
              <a:chOff x="5632618" y="1030246"/>
              <a:chExt cx="1483998" cy="4797510"/>
            </a:xfrm>
          </p:grpSpPr>
          <p:cxnSp>
            <p:nvCxnSpPr>
              <p:cNvPr id="60" name="Suora yhdysviiva 59">
                <a:extLst>
                  <a:ext uri="{FF2B5EF4-FFF2-40B4-BE49-F238E27FC236}">
                    <a16:creationId xmlns:a16="http://schemas.microsoft.com/office/drawing/2014/main" id="{AEA2D6A9-F457-42BB-B565-C90BEEBE48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57061" y="5827756"/>
                <a:ext cx="459555" cy="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uora yhdysviiva 60">
                <a:extLst>
                  <a:ext uri="{FF2B5EF4-FFF2-40B4-BE49-F238E27FC236}">
                    <a16:creationId xmlns:a16="http://schemas.microsoft.com/office/drawing/2014/main" id="{E467B01E-AA8F-4681-8933-07EAED8D77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57061" y="4868254"/>
                <a:ext cx="459555" cy="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uora yhdysviiva 61">
                <a:extLst>
                  <a:ext uri="{FF2B5EF4-FFF2-40B4-BE49-F238E27FC236}">
                    <a16:creationId xmlns:a16="http://schemas.microsoft.com/office/drawing/2014/main" id="{11BD875F-8BB2-416F-8144-77E7867C7B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57061" y="3908752"/>
                <a:ext cx="459555" cy="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uora yhdysviiva 62">
                <a:extLst>
                  <a:ext uri="{FF2B5EF4-FFF2-40B4-BE49-F238E27FC236}">
                    <a16:creationId xmlns:a16="http://schemas.microsoft.com/office/drawing/2014/main" id="{42A0F726-BF6C-4906-B277-41F0EBC2FB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57061" y="2949250"/>
                <a:ext cx="459555" cy="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uora yhdysviiva 63">
                <a:extLst>
                  <a:ext uri="{FF2B5EF4-FFF2-40B4-BE49-F238E27FC236}">
                    <a16:creationId xmlns:a16="http://schemas.microsoft.com/office/drawing/2014/main" id="{149DEAD1-F551-4E43-8B7C-9D0AA11EFE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57061" y="1989748"/>
                <a:ext cx="459555" cy="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uora yhdysviiva 66">
                <a:extLst>
                  <a:ext uri="{FF2B5EF4-FFF2-40B4-BE49-F238E27FC236}">
                    <a16:creationId xmlns:a16="http://schemas.microsoft.com/office/drawing/2014/main" id="{AD43CFBB-2B0B-4AA0-8B56-1337AF5AEF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57061" y="1030246"/>
                <a:ext cx="459555" cy="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kstiruutu 67">
                <a:extLst>
                  <a:ext uri="{FF2B5EF4-FFF2-40B4-BE49-F238E27FC236}">
                    <a16:creationId xmlns:a16="http://schemas.microsoft.com/office/drawing/2014/main" id="{10C895EC-6E09-4A98-AE84-E1E35A21DC61}"/>
                  </a:ext>
                </a:extLst>
              </p:cNvPr>
              <p:cNvSpPr txBox="1"/>
              <p:nvPr/>
            </p:nvSpPr>
            <p:spPr>
              <a:xfrm>
                <a:off x="5632618" y="3290500"/>
                <a:ext cx="9172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sz="1200" dirty="0">
                    <a:latin typeface="Open Sans Light" pitchFamily="2" charset="0"/>
                    <a:ea typeface="Open Sans Light" pitchFamily="2" charset="0"/>
                    <a:cs typeface="Open Sans Light" pitchFamily="2" charset="0"/>
                  </a:rPr>
                  <a:t>PUOLIVÄLI</a:t>
                </a:r>
              </a:p>
            </p:txBody>
          </p:sp>
          <p:cxnSp>
            <p:nvCxnSpPr>
              <p:cNvPr id="69" name="Suora yhdysviiva 68">
                <a:extLst>
                  <a:ext uri="{FF2B5EF4-FFF2-40B4-BE49-F238E27FC236}">
                    <a16:creationId xmlns:a16="http://schemas.microsoft.com/office/drawing/2014/main" id="{2BFCBA7B-54CC-4CDC-86CB-D61C8AB6A7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8400" y="1509997"/>
                <a:ext cx="868216" cy="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uora yhdysviiva 69">
                <a:extLst>
                  <a:ext uri="{FF2B5EF4-FFF2-40B4-BE49-F238E27FC236}">
                    <a16:creationId xmlns:a16="http://schemas.microsoft.com/office/drawing/2014/main" id="{18D09936-EE39-4FC8-82DD-11AB30A677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8400" y="2469499"/>
                <a:ext cx="868216" cy="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uora yhdysviiva 70">
                <a:extLst>
                  <a:ext uri="{FF2B5EF4-FFF2-40B4-BE49-F238E27FC236}">
                    <a16:creationId xmlns:a16="http://schemas.microsoft.com/office/drawing/2014/main" id="{970256FC-9DEF-41BE-90C5-56CD213544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8400" y="4388503"/>
                <a:ext cx="868216" cy="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uora yhdysviiva 71">
                <a:extLst>
                  <a:ext uri="{FF2B5EF4-FFF2-40B4-BE49-F238E27FC236}">
                    <a16:creationId xmlns:a16="http://schemas.microsoft.com/office/drawing/2014/main" id="{8A88191A-478B-44E3-82B6-7C0ED52468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8400" y="5348005"/>
                <a:ext cx="868216" cy="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" name="startstop">
            <a:extLst>
              <a:ext uri="{FF2B5EF4-FFF2-40B4-BE49-F238E27FC236}">
                <a16:creationId xmlns:a16="http://schemas.microsoft.com/office/drawing/2014/main" id="{E4EF3839-0A19-4A29-BA8F-9677CC01E9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1895" y="2904298"/>
            <a:ext cx="2353260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61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repeatCount="indefinit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B4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C78EF0-B7F3-7CE2-4B1D-45D36EFA8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32" y="695410"/>
            <a:ext cx="11438693" cy="546717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dirty="0">
                <a:latin typeface="Open Sans" pitchFamily="2" charset="0"/>
                <a:ea typeface="Open Sans" pitchFamily="2" charset="0"/>
                <a:cs typeface="Open Sans" pitchFamily="2" charset="0"/>
              </a:rPr>
              <a:t>Tämä animaatio toimii ajan mittaamisen visuaalisena tukena. Tavoitteena on suorittaa tehtävä ennen kuin väri täyttää ”putkilon”. Samalla voidaan mitata, kuinka nopeasti lapset saavat jonkun asian tehdyksi: viivojen perusteella voidaan laskea kuinka nopeasti jokin tehtävä suoritettiin, ja verrata sitä aiempaan suoritukseen.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i-FI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dirty="0">
                <a:latin typeface="Open Sans" pitchFamily="2" charset="0"/>
                <a:ea typeface="Open Sans" pitchFamily="2" charset="0"/>
                <a:cs typeface="Open Sans" pitchFamily="2" charset="0"/>
              </a:rPr>
              <a:t>Valmiit ajat ovat 5, 3 ja 1 minuuttia. Voit myös muokata itse oman ajan diaan 2 tietokoneella seuraavasti: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dirty="0">
                <a:latin typeface="Open Sans" pitchFamily="2" charset="0"/>
                <a:ea typeface="Open Sans" pitchFamily="2" charset="0"/>
                <a:cs typeface="Open Sans" pitchFamily="2" charset="0"/>
              </a:rPr>
              <a:t>Klikkaa putkilon väripalkkia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dirty="0">
                <a:latin typeface="Open Sans" pitchFamily="2" charset="0"/>
                <a:ea typeface="Open Sans" pitchFamily="2" charset="0"/>
                <a:cs typeface="Open Sans" pitchFamily="2" charset="0"/>
              </a:rPr>
              <a:t>Valitse ylhäältä valikosta Animaatiot </a:t>
            </a:r>
            <a:r>
              <a:rPr lang="fi-FI" dirty="0"/>
              <a:t>→</a:t>
            </a:r>
            <a:r>
              <a:rPr lang="fi-FI" dirty="0">
                <a:latin typeface="Open Sans" pitchFamily="2" charset="0"/>
                <a:ea typeface="Open Sans" pitchFamily="2" charset="0"/>
                <a:cs typeface="Open Sans" pitchFamily="2" charset="0"/>
              </a:rPr>
              <a:t> Animaatioruutu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dirty="0">
                <a:latin typeface="Open Sans" pitchFamily="2" charset="0"/>
                <a:ea typeface="Open Sans" pitchFamily="2" charset="0"/>
                <a:cs typeface="Open Sans" pitchFamily="2" charset="0"/>
              </a:rPr>
              <a:t>Klikkaa hiiren oikealla kohdasta </a:t>
            </a:r>
            <a:r>
              <a:rPr lang="fi-FI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1    AIKA </a:t>
            </a:r>
            <a:r>
              <a:rPr lang="fi-FI"/>
              <a:t>→</a:t>
            </a:r>
            <a:r>
              <a:rPr lang="fi-FI">
                <a:latin typeface="Open Sans" pitchFamily="2" charset="0"/>
                <a:ea typeface="Open Sans" pitchFamily="2" charset="0"/>
                <a:cs typeface="Open Sans" pitchFamily="2" charset="0"/>
              </a:rPr>
              <a:t> Ajoitus…</a:t>
            </a:r>
            <a:endParaRPr lang="fi-FI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dirty="0">
                <a:latin typeface="Open Sans" pitchFamily="2" charset="0"/>
                <a:ea typeface="Open Sans" pitchFamily="2" charset="0"/>
                <a:cs typeface="Open Sans" pitchFamily="2" charset="0"/>
              </a:rPr>
              <a:t>Kesto-kohtaan kirjoita haluamasi aika </a:t>
            </a:r>
            <a:r>
              <a:rPr lang="fi-FI" u="sng" dirty="0">
                <a:latin typeface="Open Sans" pitchFamily="2" charset="0"/>
                <a:ea typeface="Open Sans" pitchFamily="2" charset="0"/>
                <a:cs typeface="Open Sans" pitchFamily="2" charset="0"/>
              </a:rPr>
              <a:t>sekunteina</a:t>
            </a:r>
          </a:p>
          <a:p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E0C19F76-362B-5B91-5687-AC6AFCED1CDC}"/>
              </a:ext>
            </a:extLst>
          </p:cNvPr>
          <p:cNvSpPr txBox="1"/>
          <p:nvPr/>
        </p:nvSpPr>
        <p:spPr>
          <a:xfrm>
            <a:off x="7927975" y="6438384"/>
            <a:ext cx="39719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fi-FI" sz="1000" dirty="0">
                <a:latin typeface="Open Sans" pitchFamily="2" charset="0"/>
                <a:ea typeface="Open Sans" pitchFamily="2" charset="0"/>
                <a:cs typeface="Open Sans" pitchFamily="2" charset="0"/>
              </a:rPr>
              <a:t>Tekijä: Jani Rantanen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0EB7795-A608-4C29-BB3C-112A289FE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2773" y="5130280"/>
            <a:ext cx="298730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53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571026-e10b-40cb-8ea9-2cde652d30ca" xsi:nil="true"/>
    <KHJH xmlns="4b343f5b-62f7-42d0-9330-3fcbeb7e0a00" xsi:nil="true"/>
    <lcf76f155ced4ddcb4097134ff3c332f xmlns="4b343f5b-62f7-42d0-9330-3fcbeb7e0a0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16B300E9EF01E4F9B6E18015D40691E" ma:contentTypeVersion="16" ma:contentTypeDescription="Luo uusi asiakirja." ma:contentTypeScope="" ma:versionID="f39f8b2b3bffd6f8986ba2c13927c448">
  <xsd:schema xmlns:xsd="http://www.w3.org/2001/XMLSchema" xmlns:xs="http://www.w3.org/2001/XMLSchema" xmlns:p="http://schemas.microsoft.com/office/2006/metadata/properties" xmlns:ns2="4b343f5b-62f7-42d0-9330-3fcbeb7e0a00" xmlns:ns3="14571026-e10b-40cb-8ea9-2cde652d30ca" targetNamespace="http://schemas.microsoft.com/office/2006/metadata/properties" ma:root="true" ma:fieldsID="f19b79e78b4d0db8c39b99a16acfe798" ns2:_="" ns3:_="">
    <xsd:import namespace="4b343f5b-62f7-42d0-9330-3fcbeb7e0a00"/>
    <xsd:import namespace="14571026-e10b-40cb-8ea9-2cde652d30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KHJH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343f5b-62f7-42d0-9330-3fcbeb7e0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Kuvien tunnisteet" ma:readOnly="false" ma:fieldId="{5cf76f15-5ced-4ddc-b409-7134ff3c332f}" ma:taxonomyMulti="true" ma:sspId="ca21971b-e04b-4e31-9f45-cf2f6b61fc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KHJH" ma:index="18" nillable="true" ma:displayName="KHJH" ma:format="Dropdown" ma:internalName="KHJH">
      <xsd:simpleType>
        <xsd:restriction base="dms:Text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71026-e10b-40cb-8ea9-2cde652d30c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5f7d6cf-6da4-4142-9e1c-34315d44f324}" ma:internalName="TaxCatchAll" ma:showField="CatchAllData" ma:web="14571026-e10b-40cb-8ea9-2cde652d30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E9368D-9121-48CD-AD73-A91FDC267BE4}">
  <ds:schemaRefs>
    <ds:schemaRef ds:uri="http://purl.org/dc/elements/1.1/"/>
    <ds:schemaRef ds:uri="http://schemas.microsoft.com/office/2006/metadata/properties"/>
    <ds:schemaRef ds:uri="4b343f5b-62f7-42d0-9330-3fcbeb7e0a00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4571026-e10b-40cb-8ea9-2cde652d30c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8EC1D48-79A4-49F0-90B5-02A170F906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4C8764-6D97-4DD9-AE2C-465E973FA8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343f5b-62f7-42d0-9330-3fcbeb7e0a00"/>
    <ds:schemaRef ds:uri="14571026-e10b-40cb-8ea9-2cde652d30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Laajakuva</PresentationFormat>
  <Paragraphs>16</Paragraphs>
  <Slides>3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Open Sans Light</vt:lpstr>
      <vt:lpstr>Office-teema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Rantanen Jani</dc:creator>
  <cp:lastModifiedBy>Väinä Annika J</cp:lastModifiedBy>
  <cp:revision>5</cp:revision>
  <dcterms:created xsi:type="dcterms:W3CDTF">2023-11-01T13:15:35Z</dcterms:created>
  <dcterms:modified xsi:type="dcterms:W3CDTF">2024-04-15T19:51:11Z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0x010100F16B300E9EF01E4F9B6E18015D40691E</vt:lpwstr>
  </property>
</Properties>
</file>