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0"/>
  </p:notesMasterIdLst>
  <p:sldIdLst>
    <p:sldId id="265" r:id="rId5"/>
    <p:sldId id="258" r:id="rId6"/>
    <p:sldId id="260" r:id="rId7"/>
    <p:sldId id="262" r:id="rId8"/>
    <p:sldId id="266" r:id="rId9"/>
    <p:sldId id="261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A4"/>
    <a:srgbClr val="22437B"/>
    <a:srgbClr val="39A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36FE5B-7A30-4DBB-A0A4-A3DD433ABBFB}" v="58" dt="2024-04-15T19:36:21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2944" autoAdjust="0"/>
  </p:normalViewPr>
  <p:slideViewPr>
    <p:cSldViewPr snapToGrid="0">
      <p:cViewPr varScale="1">
        <p:scale>
          <a:sx n="69" d="100"/>
          <a:sy n="69" d="100"/>
        </p:scale>
        <p:origin x="4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540F6-FE78-458C-AA92-4D2FC1C72949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5D583-450F-40A4-8ADB-F1F2FE5E30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3376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Lehmä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4308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Sika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8232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Hevonen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2744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Lammas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9163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Karhu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3758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Kettu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5079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90299-E206-9662-6BFC-1DCB6C216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B1AC715A-CE22-200D-E3BA-53F67ACC8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5741DF1-3993-03A5-7D24-A145596260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Kissa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4BA83E8-735C-8330-94B7-383E61227C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8153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7C894-86F7-3B93-5459-9A83FC8D9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7B7E8FB-38A6-3C6C-C5EE-B0FCE066C8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715AE83-BBE0-BD17-3075-0B0823168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Koira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965B313-4827-0F85-8F3F-D6A9B372E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745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3BE3E-31B8-866E-0C67-30A2DC59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181D3AF9-CED3-5946-2202-F929629E72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8EC59097-8DAF-1870-A692-109F00F41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Hiiri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8A92E6F-B270-1352-B2FA-2FCFAE530D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2931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6D9B6-3EB3-B963-79C0-A409C2F28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27E348F-BF10-9403-B49F-0A1B6F5450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6A672788-22BE-179C-BDE3-4F8C37E12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Susi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B2D8B54-67C8-196B-1354-A56874DDAD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7985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A435E-9BA7-52A4-2B76-678B76FCB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3F5A9CC-3E3D-EA77-02BF-14F4168A66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2807F68-2478-871D-CDA1-61F0DEF88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Jänis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7C7E314-BD52-65B5-D8F2-5D61BB43C4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5995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A19AF-5698-E518-6999-33CA3F0CA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1C3F6F9-3D68-7D16-94BE-D37547DE7A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846EF5A-EF4D-62AF-5AAF-8AA12FA48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Kana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CD54411-3F0F-DF1A-69A4-AC89632726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41083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F4983-A530-CF7B-4164-1B32AA8C2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FCBE50F-6F85-F82C-88C1-268E408086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1F74698-90DA-BE96-0EB9-8E0BF9334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Hirvi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2589E6D-94E4-9075-5B68-9D89376713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0517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39C1C-62BA-1FC1-8677-590C35FE4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CC7D964-28FB-9E51-1FBB-271A30713C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1074857-8D75-F8E7-53C4-A825ED15CC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Lammas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63B8B33-B9F5-3E54-6121-BE29F67FC8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15D583-450F-40A4-8ADB-F1F2FE5E303D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1497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54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4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3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75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31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12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359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445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84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536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6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54548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es/photo/66745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1326196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93294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en/photo/478405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ickpik.com/brown-white-wolf-on-top-gray-stone-siberian-5081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83598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99674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no/photo/818667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fi/photo/139645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ACB44-42C1-E25B-462D-1EF18B12C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75" y="1184812"/>
            <a:ext cx="8124825" cy="1325563"/>
          </a:xfrm>
        </p:spPr>
        <p:txBody>
          <a:bodyPr/>
          <a:lstStyle/>
          <a:p>
            <a:r>
              <a:rPr lang="en-US" b="1" dirty="0" err="1">
                <a:latin typeface="Montserrat"/>
                <a:cs typeface="Calibri Light"/>
              </a:rPr>
              <a:t>Arvaatko</a:t>
            </a:r>
            <a:r>
              <a:rPr lang="en-US" b="1" dirty="0">
                <a:latin typeface="Montserrat"/>
                <a:cs typeface="Calibri Light"/>
              </a:rPr>
              <a:t> </a:t>
            </a:r>
            <a:r>
              <a:rPr lang="en-US" b="1" dirty="0" err="1">
                <a:latin typeface="Montserrat"/>
                <a:cs typeface="Calibri Light"/>
              </a:rPr>
              <a:t>mikä</a:t>
            </a:r>
            <a:r>
              <a:rPr lang="en-US" b="1" dirty="0">
                <a:latin typeface="Montserrat"/>
                <a:cs typeface="Calibri Light"/>
              </a:rPr>
              <a:t> </a:t>
            </a:r>
            <a:r>
              <a:rPr lang="en-US" b="1" dirty="0" err="1">
                <a:latin typeface="Montserrat"/>
                <a:cs typeface="Calibri Light"/>
              </a:rPr>
              <a:t>eläin</a:t>
            </a:r>
            <a:r>
              <a:rPr lang="en-US" b="1" dirty="0">
                <a:latin typeface="Montserrat"/>
                <a:cs typeface="Calibri Light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B9E53-6125-2352-1502-A088BE6D8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50" y="2652687"/>
            <a:ext cx="5875105" cy="328565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latin typeface="Open Sans"/>
                <a:ea typeface="Open Sans"/>
                <a:cs typeface="Calibri"/>
              </a:rPr>
              <a:t>Avaa </a:t>
            </a:r>
            <a:r>
              <a:rPr lang="en-US" dirty="0" err="1">
                <a:latin typeface="Open Sans"/>
                <a:ea typeface="Open Sans"/>
                <a:cs typeface="Calibri"/>
              </a:rPr>
              <a:t>diaesitys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tietokoneella</a:t>
            </a:r>
            <a:r>
              <a:rPr lang="en-US" dirty="0">
                <a:latin typeface="Open Sans"/>
                <a:ea typeface="Open Sans"/>
                <a:cs typeface="Calibri"/>
              </a:rPr>
              <a:t> tai </a:t>
            </a:r>
            <a:r>
              <a:rPr lang="en-US" dirty="0" err="1">
                <a:latin typeface="Open Sans"/>
                <a:ea typeface="Open Sans"/>
                <a:cs typeface="Calibri"/>
              </a:rPr>
              <a:t>älytaululla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esitystilaan</a:t>
            </a:r>
            <a:r>
              <a:rPr lang="en-US" dirty="0">
                <a:latin typeface="Open Sans"/>
                <a:ea typeface="Open Sans"/>
                <a:cs typeface="Calibri"/>
              </a:rPr>
              <a:t>.</a:t>
            </a:r>
          </a:p>
          <a:p>
            <a:r>
              <a:rPr lang="en-US" dirty="0" err="1">
                <a:latin typeface="Open Sans"/>
                <a:ea typeface="Open Sans"/>
                <a:cs typeface="Calibri"/>
              </a:rPr>
              <a:t>Sinisiä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laatikoita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painamalla</a:t>
            </a:r>
            <a:r>
              <a:rPr lang="en-US" dirty="0">
                <a:latin typeface="Open Sans"/>
                <a:ea typeface="Open Sans"/>
                <a:cs typeface="Calibri"/>
              </a:rPr>
              <a:t> alla </a:t>
            </a:r>
            <a:r>
              <a:rPr lang="en-US" dirty="0" err="1">
                <a:latin typeface="Open Sans"/>
                <a:ea typeface="Open Sans"/>
                <a:cs typeface="Calibri"/>
              </a:rPr>
              <a:t>oleva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kuva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alkaa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paljastua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kohta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kohdalta</a:t>
            </a:r>
            <a:r>
              <a:rPr lang="en-US" dirty="0">
                <a:latin typeface="Open Sans"/>
                <a:ea typeface="Open Sans"/>
                <a:cs typeface="Calibri"/>
              </a:rPr>
              <a:t>.</a:t>
            </a:r>
            <a:endParaRPr lang="en-US" dirty="0">
              <a:latin typeface="Open Sans"/>
              <a:ea typeface="Open Sans"/>
              <a:cs typeface="Open Sans"/>
            </a:endParaRPr>
          </a:p>
          <a:p>
            <a:r>
              <a:rPr lang="en-US" dirty="0" err="1">
                <a:latin typeface="Open Sans"/>
                <a:ea typeface="Open Sans"/>
                <a:cs typeface="Calibri"/>
              </a:rPr>
              <a:t>Tarkoituksena</a:t>
            </a:r>
            <a:r>
              <a:rPr lang="en-US" dirty="0">
                <a:latin typeface="Open Sans"/>
                <a:ea typeface="Open Sans"/>
                <a:cs typeface="Calibri"/>
              </a:rPr>
              <a:t> on </a:t>
            </a:r>
            <a:r>
              <a:rPr lang="en-US" dirty="0" err="1">
                <a:latin typeface="Open Sans"/>
                <a:ea typeface="Open Sans"/>
                <a:cs typeface="Calibri"/>
              </a:rPr>
              <a:t>arvata</a:t>
            </a:r>
            <a:r>
              <a:rPr lang="en-US" dirty="0">
                <a:latin typeface="Open Sans"/>
                <a:ea typeface="Open Sans"/>
                <a:cs typeface="Calibri"/>
              </a:rPr>
              <a:t>, </a:t>
            </a:r>
            <a:r>
              <a:rPr lang="en-US" dirty="0" err="1">
                <a:latin typeface="Open Sans"/>
                <a:ea typeface="Open Sans"/>
                <a:cs typeface="Calibri"/>
              </a:rPr>
              <a:t>mikä</a:t>
            </a:r>
            <a:r>
              <a:rPr lang="en-US" dirty="0">
                <a:latin typeface="Open Sans"/>
                <a:ea typeface="Open Sans"/>
                <a:cs typeface="Calibri"/>
              </a:rPr>
              <a:t> </a:t>
            </a:r>
            <a:r>
              <a:rPr lang="en-US" dirty="0" err="1">
                <a:latin typeface="Open Sans"/>
                <a:ea typeface="Open Sans"/>
                <a:cs typeface="Calibri"/>
              </a:rPr>
              <a:t>eläin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laatikoiden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takaa</a:t>
            </a:r>
            <a:r>
              <a:rPr lang="en-US" dirty="0">
                <a:latin typeface="Open Sans"/>
                <a:ea typeface="Open Sans"/>
                <a:cs typeface="Calibri"/>
              </a:rPr>
              <a:t> </a:t>
            </a:r>
            <a:r>
              <a:rPr lang="en-US" dirty="0" err="1">
                <a:latin typeface="Open Sans"/>
                <a:ea typeface="Open Sans"/>
                <a:cs typeface="Calibri"/>
              </a:rPr>
              <a:t>paljastuu</a:t>
            </a:r>
            <a:r>
              <a:rPr lang="en-US" dirty="0">
                <a:latin typeface="Open Sans"/>
                <a:ea typeface="Open Sans"/>
                <a:cs typeface="Calibri"/>
              </a:rPr>
              <a:t>.</a:t>
            </a:r>
            <a:endParaRPr lang="en-US" dirty="0">
              <a:latin typeface="Open Sans"/>
              <a:ea typeface="Open Sans"/>
              <a:cs typeface="Open Sans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539ADCC-93EB-1BD2-F58B-D7C7D2BE8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254" y="2652687"/>
            <a:ext cx="4076841" cy="234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84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6D3BCAE-7D29-451A-8D92-FD9AA78EC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1" name="Suorakulmio 160">
            <a:extLst>
              <a:ext uri="{FF2B5EF4-FFF2-40B4-BE49-F238E27FC236}">
                <a16:creationId xmlns:a16="http://schemas.microsoft.com/office/drawing/2014/main" id="{D2AD98A9-D9C4-498E-8040-E28B704FCBD6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CD60BF42-2F52-45C6-BD12-F93073A1F6B6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8778F815-7281-44B6-949E-43477381D1D0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0AA18A85-696C-42F6-B9A8-EFB59ABA2D48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76F11428-669C-42E4-BF4B-C14EC3123562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0D2F232D-C51D-4435-992D-E22F32ABE453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B10E3D5B-22E2-4996-89A7-E2F180EC9753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5EDFCCE7-FF83-4D1B-93D2-3C411B307AC9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986178BF-88F4-4D58-9005-7A9352C38A4C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725B3BEA-3244-4783-AB97-7D25E79C4551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F07F8758-EEDD-4064-9429-98489C860C51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0" name="Suorakulmio 149">
            <a:extLst>
              <a:ext uri="{FF2B5EF4-FFF2-40B4-BE49-F238E27FC236}">
                <a16:creationId xmlns:a16="http://schemas.microsoft.com/office/drawing/2014/main" id="{22BB3990-DCBF-4EAF-9B53-196698D0CAEC}"/>
              </a:ext>
            </a:extLst>
          </p:cNvPr>
          <p:cNvSpPr/>
          <p:nvPr/>
        </p:nvSpPr>
        <p:spPr>
          <a:xfrm>
            <a:off x="39971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5BDC8AEE-9DA1-4668-B496-56A7633BAE56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EDC07DE8-2510-4ABD-A0A7-2CD3927F2EF0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85CF2051-E9F1-49FB-A47C-E66EBEB6B545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39C98B6A-B299-4FFA-805C-44CDBD33141A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EFFCAD70-B39B-48A1-A795-52867A65E83F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61BF7BF3-5542-4824-97DF-91D0B5E73017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144F627E-610D-485B-B8A2-B325EB95A463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71F8DEDA-734D-457C-B5F6-F2AA921AA8E3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1480F966-B1D9-45FE-A5D1-28D63B552FA4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B7EE1646-3638-4EA1-9BD5-26EE3D6D0FB7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B35ED312-4070-4395-B03B-35EB6B32AB06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6C676A04-CF0A-464E-B1F1-D9AF4C0BE24E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19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61" grpId="0" animBg="1"/>
      <p:bldP spid="136" grpId="0" animBg="1"/>
      <p:bldP spid="151" grpId="0" animBg="1"/>
      <p:bldP spid="135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0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2" grpId="0" animBg="1"/>
      <p:bldP spid="163" grpId="0" animBg="1"/>
      <p:bldP spid="16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462BA35-943F-47BE-BA56-5CA4B82F5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22BB3990-DCBF-4EAF-9B53-196698D0CAEC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0AA18A85-696C-42F6-B9A8-EFB59ABA2D48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39C98B6A-B299-4FFA-805C-44CDBD33141A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CD60BF42-2F52-45C6-BD12-F93073A1F6B6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76F11428-669C-42E4-BF4B-C14EC3123562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0D2F232D-C51D-4435-992D-E22F32ABE453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B10E3D5B-22E2-4996-89A7-E2F180EC9753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5EDFCCE7-FF83-4D1B-93D2-3C411B307AC9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986178BF-88F4-4D58-9005-7A9352C38A4C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725B3BEA-3244-4783-AB97-7D25E79C4551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F07F8758-EEDD-4064-9429-98489C860C51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8778F815-7281-44B6-949E-43477381D1D0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5BDC8AEE-9DA1-4668-B496-56A7633BAE56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EDC07DE8-2510-4ABD-A0A7-2CD3927F2EF0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85CF2051-E9F1-49FB-A47C-E66EBEB6B545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EFFCAD70-B39B-48A1-A795-52867A65E83F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61BF7BF3-5542-4824-97DF-91D0B5E73017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144F627E-610D-485B-B8A2-B325EB95A463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71F8DEDA-734D-457C-B5F6-F2AA921AA8E3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1480F966-B1D9-45FE-A5D1-28D63B552FA4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D2AD98A9-D9C4-498E-8040-E28B704FCBD6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B7EE1646-3638-4EA1-9BD5-26EE3D6D0FB7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B35ED312-4070-4395-B03B-35EB6B32AB06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6C676A04-CF0A-464E-B1F1-D9AF4C0BE24E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459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5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C804049D-802E-4B0E-8EA9-FE6DBE486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8058"/>
          </a:xfrm>
          <a:prstGeom prst="rect">
            <a:avLst/>
          </a:prstGeom>
        </p:spPr>
      </p:pic>
      <p:sp>
        <p:nvSpPr>
          <p:cNvPr id="155" name="Suorakulmio 154">
            <a:extLst>
              <a:ext uri="{FF2B5EF4-FFF2-40B4-BE49-F238E27FC236}">
                <a16:creationId xmlns:a16="http://schemas.microsoft.com/office/drawing/2014/main" id="{39C98B6A-B299-4FFA-805C-44CDBD33141A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0" name="Suorakulmio 149">
            <a:extLst>
              <a:ext uri="{FF2B5EF4-FFF2-40B4-BE49-F238E27FC236}">
                <a16:creationId xmlns:a16="http://schemas.microsoft.com/office/drawing/2014/main" id="{22BB3990-DCBF-4EAF-9B53-196698D0CAEC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0AA18A85-696C-42F6-B9A8-EFB59ABA2D48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CD60BF42-2F52-45C6-BD12-F93073A1F6B6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76F11428-669C-42E4-BF4B-C14EC3123562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0D2F232D-C51D-4435-992D-E22F32ABE453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B10E3D5B-22E2-4996-89A7-E2F180EC9753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5EDFCCE7-FF83-4D1B-93D2-3C411B307AC9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986178BF-88F4-4D58-9005-7A9352C38A4C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725B3BEA-3244-4783-AB97-7D25E79C4551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F07F8758-EEDD-4064-9429-98489C860C51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8778F815-7281-44B6-949E-43477381D1D0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5BDC8AEE-9DA1-4668-B496-56A7633BAE56}"/>
              </a:ext>
            </a:extLst>
          </p:cNvPr>
          <p:cNvSpPr/>
          <p:nvPr/>
        </p:nvSpPr>
        <p:spPr>
          <a:xfrm>
            <a:off x="-1480" y="1719936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EDC07DE8-2510-4ABD-A0A7-2CD3927F2EF0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85CF2051-E9F1-49FB-A47C-E66EBEB6B545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EFFCAD70-B39B-48A1-A795-52867A65E83F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61BF7BF3-5542-4824-97DF-91D0B5E73017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144F627E-610D-485B-B8A2-B325EB95A463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71F8DEDA-734D-457C-B5F6-F2AA921AA8E3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1480F966-B1D9-45FE-A5D1-28D63B552FA4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D2AD98A9-D9C4-498E-8040-E28B704FCBD6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B7EE1646-3638-4EA1-9BD5-26EE3D6D0FB7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B35ED312-4070-4395-B03B-35EB6B32AB06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6C676A04-CF0A-464E-B1F1-D9AF4C0BE24E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056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5" grpId="0" animBg="1"/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2A8761-AAE2-0A30-A0A1-D9D11794A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88DFA4B5-AADB-2C42-4F86-B200F1949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7" b="11844"/>
          <a:stretch>
            <a:fillRect/>
          </a:stretch>
        </p:blipFill>
        <p:spPr>
          <a:xfrm>
            <a:off x="12357" y="1"/>
            <a:ext cx="12162849" cy="6908058"/>
          </a:xfrm>
          <a:prstGeom prst="rect">
            <a:avLst/>
          </a:prstGeom>
        </p:spPr>
      </p:pic>
      <p:sp>
        <p:nvSpPr>
          <p:cNvPr id="153" name="Suorakulmio 152">
            <a:extLst>
              <a:ext uri="{FF2B5EF4-FFF2-40B4-BE49-F238E27FC236}">
                <a16:creationId xmlns:a16="http://schemas.microsoft.com/office/drawing/2014/main" id="{50BED847-28F7-FE31-CBD9-69F6571418A3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0" name="Suorakulmio 149">
            <a:extLst>
              <a:ext uri="{FF2B5EF4-FFF2-40B4-BE49-F238E27FC236}">
                <a16:creationId xmlns:a16="http://schemas.microsoft.com/office/drawing/2014/main" id="{8AC3C1EA-5800-AE83-DDFD-0C39B476D0FF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5735FBEA-5681-B523-964B-6AFAA3129C28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964D3B8F-8EE6-4E21-86B2-674239DEB91B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5BC0ECA8-D3EB-D92C-B1CE-8A515CCCC468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EA0BEC67-6E0C-7696-F134-510DB96107A9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87A249A2-D786-2299-0B7C-43C609FCD0CB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413A27F7-C584-7609-B31E-FDC4A9D457F2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EA32F299-A481-3E29-F7EC-AD561C3EBED1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8738515B-2066-7AA0-355A-11D1FFF1F2E1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BB9252FB-AB59-28B8-35F5-2D31C9277C6B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6339297B-94F6-AD2D-EDCE-0B19113A7F6B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4A657C4F-DED4-AE71-47D1-62EEA79F6521}"/>
              </a:ext>
            </a:extLst>
          </p:cNvPr>
          <p:cNvSpPr/>
          <p:nvPr/>
        </p:nvSpPr>
        <p:spPr>
          <a:xfrm>
            <a:off x="-9880" y="1729375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69671D53-7912-A426-A2EA-3170983BDBBF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3B32C211-8AAC-A8CC-0BC8-DC5E2629610F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186664F3-BF7E-C0ED-45DC-F500C9A13BF3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6154DB3F-C2C9-B158-2CC0-DC1461066928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FFD2A90F-1DFA-550C-7E32-BDED01EE9457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BE95F485-C57A-B56D-A729-A94C93C4EC14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EE81EB4B-99A7-94B3-9504-C0B3B95E4738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008F815D-FB21-72CA-F263-F1750F405F3C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EBC4B8AD-8F7F-5D37-1890-E10636D9DE68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EA4D7940-735D-65B8-F686-29D2C7A57AD1}"/>
              </a:ext>
            </a:extLst>
          </p:cNvPr>
          <p:cNvSpPr/>
          <p:nvPr/>
        </p:nvSpPr>
        <p:spPr>
          <a:xfrm>
            <a:off x="1971309" y="518812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B297EB55-5924-DC39-B5E8-5768B2A79BDC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637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3" grpId="0" animBg="1"/>
      <p:bldP spid="150" grpId="0" animBg="1"/>
      <p:bldP spid="137" grpId="0" animBg="1"/>
      <p:bldP spid="138" grpId="0" animBg="1"/>
      <p:bldP spid="139" grpId="0" animBg="1"/>
      <p:bldP spid="140" grpId="0" animBg="1"/>
      <p:bldP spid="135" grpId="0" animBg="1"/>
      <p:bldP spid="136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67347AE2-0999-081E-F6D7-3B06736E8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7398" b="6739"/>
          <a:stretch>
            <a:fillRect/>
          </a:stretch>
        </p:blipFill>
        <p:spPr>
          <a:xfrm>
            <a:off x="12356" y="0"/>
            <a:ext cx="12162849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22BB3990-DCBF-4EAF-9B53-196698D0CAEC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0AA18A85-696C-42F6-B9A8-EFB59ABA2D48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CD60BF42-2F52-45C6-BD12-F93073A1F6B6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76F11428-669C-42E4-BF4B-C14EC3123562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0D2F232D-C51D-4435-992D-E22F32ABE453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B10E3D5B-22E2-4996-89A7-E2F180EC9753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5EDFCCE7-FF83-4D1B-93D2-3C411B307AC9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986178BF-88F4-4D58-9005-7A9352C38A4C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725B3BEA-3244-4783-AB97-7D25E79C4551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F07F8758-EEDD-4064-9429-98489C860C51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8778F815-7281-44B6-949E-43477381D1D0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5BDC8AEE-9DA1-4668-B496-56A7633BAE56}"/>
              </a:ext>
            </a:extLst>
          </p:cNvPr>
          <p:cNvSpPr/>
          <p:nvPr/>
        </p:nvSpPr>
        <p:spPr>
          <a:xfrm>
            <a:off x="13581" y="171049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EDC07DE8-2510-4ABD-A0A7-2CD3927F2EF0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85CF2051-E9F1-49FB-A47C-E66EBEB6B545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39C98B6A-B299-4FFA-805C-44CDBD33141A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EFFCAD70-B39B-48A1-A795-52867A65E83F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61BF7BF3-5542-4824-97DF-91D0B5E73017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144F627E-610D-485B-B8A2-B325EB95A463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71F8DEDA-734D-457C-B5F6-F2AA921AA8E3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1480F966-B1D9-45FE-A5D1-28D63B552FA4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D2AD98A9-D9C4-498E-8040-E28B704FCBD6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B7EE1646-3638-4EA1-9BD5-26EE3D6D0FB7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B35ED312-4070-4395-B03B-35EB6B32AB06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6C676A04-CF0A-464E-B1F1-D9AF4C0BE24E}"/>
              </a:ext>
            </a:extLst>
          </p:cNvPr>
          <p:cNvSpPr/>
          <p:nvPr/>
        </p:nvSpPr>
        <p:spPr>
          <a:xfrm>
            <a:off x="-4438" y="5178684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216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C94FE-B52C-A7BB-18A2-280FFAB3F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272BE439-A4D6-F75E-81D4-CC5227B91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7318" b="7811"/>
          <a:stretch>
            <a:fillRect/>
          </a:stretch>
        </p:blipFill>
        <p:spPr>
          <a:xfrm>
            <a:off x="-18019" y="0"/>
            <a:ext cx="12209077" cy="6917496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2D41220C-17F6-2137-CF02-3A803D28B650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6047A798-77A0-9AE4-C6A5-EEFAC9FCADB4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21BC4B2F-CD99-7004-43D4-9775213635CF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159BCECC-E05D-D0D9-15BC-6794C194D895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5998813E-F7B4-8BB8-7BF1-EFBC7F7283B1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B84715E9-91B5-DD33-4A1F-DEDF2647F4B0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B6E9868B-A770-A082-62C3-5AA1B991BA21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1446ECFD-B727-A5AD-500C-500FB7127EF8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EC3AEA81-4EAC-CAE9-B683-4007DB86397A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33A9DA43-D4C3-5B13-C6E4-BBBFC0C571C9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A8AD0DC7-E70C-9B7E-133C-5FD95D3971DC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29E976E1-0FD1-EB3F-2B10-5CFDB9DB0DB7}"/>
              </a:ext>
            </a:extLst>
          </p:cNvPr>
          <p:cNvSpPr/>
          <p:nvPr/>
        </p:nvSpPr>
        <p:spPr>
          <a:xfrm>
            <a:off x="13581" y="171049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08589496-1C6C-BCC6-461F-5D082B3FA268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3017987F-8434-0FAC-564E-D11E364E6B49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33686372-1007-6AB0-7BB7-EFCA4580936E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0B21BCB6-E8C0-14D4-20FF-EE41A6AB9279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7958363E-8C9E-B51A-BF0B-2BBC04A47D24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EBE6DF6C-3795-AC2D-1672-45BE985213DC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69A2D8F3-E56E-D27F-E7C7-7FF9147E2C61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E9B893FD-8A77-6DCE-FE83-CF050F032AA0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B7F8D40E-44BF-38B9-2D37-E07A9898EDFA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9F208D8E-52BA-BC11-A61B-0FBC1B58950C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7FF8C856-8EFD-CA7F-9093-303401B51DDA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FE06A2B5-31CC-600E-1499-B6BAA809E646}"/>
              </a:ext>
            </a:extLst>
          </p:cNvPr>
          <p:cNvSpPr/>
          <p:nvPr/>
        </p:nvSpPr>
        <p:spPr>
          <a:xfrm>
            <a:off x="-16540" y="5188122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18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516090-3EF4-2C95-74D5-1EE9AB016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2C951E0-5E9B-3E3F-64ED-81EF0F6C0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1187" b="3622"/>
          <a:stretch>
            <a:fillRect/>
          </a:stretch>
        </p:blipFill>
        <p:spPr>
          <a:xfrm>
            <a:off x="12102" y="-9438"/>
            <a:ext cx="12179898" cy="6917496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6E8957E0-C00E-43C3-0605-FFDA75958737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C909863A-575F-971F-5ED0-702A27287271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0D921695-9EE6-228D-BE6D-D9C0A0B68D27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84CBF47B-29FE-8044-FA75-F81A682A0AED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61C836FE-513E-A5BC-5ADD-E04C66A0AA0F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E0EC7327-81B3-1437-87FA-2C645723A273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1019C38A-4C9B-4023-E504-E9CE2FADD1F1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15692A84-2886-28B0-9484-394542259DF0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98937513-BAAB-8A86-9842-F352FA2C84AB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799EE988-40D0-13F1-368C-E525ACF380A8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C5AE35AD-5A6E-F5D5-484E-948043F84DB2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D417A1ED-18E3-B467-45A6-78A6CFA2DC7D}"/>
              </a:ext>
            </a:extLst>
          </p:cNvPr>
          <p:cNvSpPr/>
          <p:nvPr/>
        </p:nvSpPr>
        <p:spPr>
          <a:xfrm>
            <a:off x="13581" y="171049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C66307ED-5E3B-EA61-D3ED-91920A44E4FD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0F7F4B9A-7610-02C2-86B2-330643F6BB74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0219A21C-5307-5559-4D5D-362742876ECA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D1081393-FA2D-CC50-0670-4B152A874069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C42B1C5C-D13F-586D-BE26-734E887E79F0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3ADE2DF7-8F18-4813-A9CB-87B2E1D07366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A957B7AB-3689-CCD7-BF10-B4AA66BBA4FC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36B4F5E3-6132-B066-0D9B-DBBF1F5A3F3C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88E94057-BD91-C2C8-3299-37F7C8336817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213A03F8-A4AA-7516-BDC0-C64AD1FFDDFA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618CDBC7-E8BE-6EC0-47A6-0F22F81ECCA6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A81B6D0C-B88E-0902-3CFA-153F01527C4F}"/>
              </a:ext>
            </a:extLst>
          </p:cNvPr>
          <p:cNvSpPr/>
          <p:nvPr/>
        </p:nvSpPr>
        <p:spPr>
          <a:xfrm>
            <a:off x="-16540" y="5188122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897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15A216-1E99-A148-AB3D-3EBE2A681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24818A52-805C-0D59-4151-723137797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9598" b="8861"/>
          <a:stretch>
            <a:fillRect/>
          </a:stretch>
        </p:blipFill>
        <p:spPr>
          <a:xfrm>
            <a:off x="12356" y="0"/>
            <a:ext cx="12162849" cy="6917496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460E3821-CA2B-B11F-89F8-5337EAA6180B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975D0026-7F1B-C447-F127-02D61A4AA588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7891B9E2-6A10-FA07-0870-680BDE29696B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467AB45A-6557-65A0-4B8B-3D8EC9069A76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A679FD90-5EA1-81A5-C60B-4F3F5EB7F8A7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4D2F329C-6167-21D0-56BE-163436548B3D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A54AA4E9-992F-07E3-94AC-FBEA125C2028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17B37473-BACD-97A9-B9B3-466381CFE147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4E705F7D-B8E2-B24E-2CAF-BA364922426F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59AE2AEF-17ED-144E-E3F9-13923B1515FD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4325394C-3AAA-0030-E35A-B0C661F80ED1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077528D4-EF2F-B0B6-76A6-81718E611C17}"/>
              </a:ext>
            </a:extLst>
          </p:cNvPr>
          <p:cNvSpPr/>
          <p:nvPr/>
        </p:nvSpPr>
        <p:spPr>
          <a:xfrm>
            <a:off x="13581" y="171049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3186F845-AF1D-CB87-D8A4-A3220594E697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72C1C67E-DD18-72D4-5CA6-7DDE95B40F23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3246FD63-BFA3-2151-EC33-7B8656DE654C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E1D94372-9681-3D04-2323-EBC8481D6606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82D03845-0169-AB2A-6BC1-E257301D2DDD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8AB21CE8-36CA-C1AA-C3BF-4D2F010AAAE2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7543E97C-474E-9DC6-37F6-31DA8784805E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380A7AAF-A0D2-8163-78FA-D4319B593B8A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9ABAE44E-B0E2-B931-AC6A-ADE43F6FB78C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26203A7C-0F68-F9BC-2D92-0B3B237E8462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0E3CEDA3-A658-3579-9622-052FBA1BA858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05814E57-3C78-B6DE-5593-16693EEE42BF}"/>
              </a:ext>
            </a:extLst>
          </p:cNvPr>
          <p:cNvSpPr/>
          <p:nvPr/>
        </p:nvSpPr>
        <p:spPr>
          <a:xfrm>
            <a:off x="-16540" y="5188122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313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D4C3D6-9C58-19CE-4CE6-113617618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E066762D-9D88-4EAC-9669-F912A4CCA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2270"/>
          <a:stretch>
            <a:fillRect/>
          </a:stretch>
        </p:blipFill>
        <p:spPr>
          <a:xfrm>
            <a:off x="12357" y="0"/>
            <a:ext cx="12162849" cy="6926934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A1A6DB83-F328-AD05-BD64-A90F2EBA5919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4BD192A8-8676-5492-F4F6-C4C22550AE61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25D58E8A-027D-7E9A-B5A1-14FD4FFCAB65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E5272895-B7C0-B92E-5A3C-F56ACEB58876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ECC57C70-1156-899F-1418-18D761B5E465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B6ED448C-B922-1085-2978-B0E008581FFF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B1BEBC0D-7701-4F99-93FE-7DCDEF46DCB5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5499FA39-122D-CC5E-862A-5030A05D5591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1FD61E12-E673-D875-533B-167758EE30A4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9524786E-C7E3-1AAE-1A75-E925768FC9FF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E8C098B2-1BD5-A0D8-31C3-911DE56679D7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97E986F3-DC75-8AF8-8F11-14C9C67942D9}"/>
              </a:ext>
            </a:extLst>
          </p:cNvPr>
          <p:cNvSpPr/>
          <p:nvPr/>
        </p:nvSpPr>
        <p:spPr>
          <a:xfrm>
            <a:off x="13581" y="171049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534CCCA8-AB96-62E7-067C-447C86912B2D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21BC6EDF-281E-78ED-9EF3-69BAD38DC2D2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FDE5502D-3C07-2448-AACD-BC32E84243C3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FA9329E1-B3D4-08FD-00A6-F7071D10D3F3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0DBC1F50-901B-6180-0AE3-69329B97FB0D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FB67952F-9D46-C502-0D29-C487F21D0ECF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5D67D4FA-C30A-DA70-6235-1863B6BAE690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67553397-9CE3-C724-6C31-4B00070235C1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B0C0090C-C232-71B7-B651-A38FB3E94B86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848741D9-EF51-7B15-F402-3A4C423A26FA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4879AEC2-9480-546B-C2D1-67440F15B21F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308AEF66-03F0-5151-7220-8E9FDBD8FBD5}"/>
              </a:ext>
            </a:extLst>
          </p:cNvPr>
          <p:cNvSpPr/>
          <p:nvPr/>
        </p:nvSpPr>
        <p:spPr>
          <a:xfrm>
            <a:off x="-16540" y="5188122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292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EAC385-CE51-593F-F67D-44B16695F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C44271EE-CB85-3AAB-DE4C-9A2268A1B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7823" b="7187"/>
          <a:stretch>
            <a:fillRect/>
          </a:stretch>
        </p:blipFill>
        <p:spPr>
          <a:xfrm>
            <a:off x="-16540" y="-9438"/>
            <a:ext cx="12208540" cy="6917496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BEADE21B-A63F-4247-15A5-745779819661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DDE3ABB4-4A59-E226-7E34-EE3F948A9D2F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12CEB04C-18D1-BEB7-933E-34A461542D3E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DDF533AB-6347-D54C-8AF4-883B8F4AA2CA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65D0F3E8-B88B-D090-CAE1-D192ADB32A1C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3238D780-8BF4-F874-95D8-2B19315E44DF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17193D62-6233-E811-EC62-DEAAD933B0F3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BC82B497-9D73-ED6A-4428-0B759B1151C3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E756025F-5B7D-FD4A-09E4-0395B094BD06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BE3B3B25-362D-78AA-A861-F119DDE45976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142FE8F2-C5FD-607C-B6FB-8AD59E01E593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B870A5D4-5C24-1748-CE1B-32FD421B261F}"/>
              </a:ext>
            </a:extLst>
          </p:cNvPr>
          <p:cNvSpPr/>
          <p:nvPr/>
        </p:nvSpPr>
        <p:spPr>
          <a:xfrm>
            <a:off x="13581" y="171049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5D3C7AA0-BAF5-E248-4AE9-B36A19E86CB8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67C7E6BF-F7D5-A563-87D6-C79FF377B3A1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4F8CC4FB-697A-DE21-018F-D0F8E6DB71D1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C7BDFF79-5A2F-2DDB-1E84-791185BC00E2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F582AE77-ECE6-A6F5-E6ED-AC2B5D6D4793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D7BB71C4-A4AA-749E-D13E-40EA25EEABBB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60DF34DE-B825-4B24-3097-A8E76BAE4C90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CB1626E9-1561-95A6-A6BA-FBB9471F85DF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425E40DF-F11D-F89D-67FD-FFE7BED1B609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DE74673E-7AD8-31F7-6B24-5BBB1C64637E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C0C64865-F458-2962-A053-EB00E2DC67F9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D2713856-1F4C-B779-DC67-AF0CF0B4F52E}"/>
              </a:ext>
            </a:extLst>
          </p:cNvPr>
          <p:cNvSpPr/>
          <p:nvPr/>
        </p:nvSpPr>
        <p:spPr>
          <a:xfrm>
            <a:off x="-16540" y="5188122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568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98FE53-9D9B-F047-00BD-BB118531F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6CCE750-AC9C-F8FC-8D4A-2B204DAE0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7980" b="7328"/>
          <a:stretch>
            <a:fillRect/>
          </a:stretch>
        </p:blipFill>
        <p:spPr>
          <a:xfrm>
            <a:off x="-16540" y="-1"/>
            <a:ext cx="12191746" cy="6908059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36916A00-647B-D3B9-51A2-C610D834F682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FEDBBAEB-3477-0258-5302-4528A34E40AA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F7D83EE1-8CAC-E9D9-18E0-9FDED13DA1EF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A45895A7-AD22-1EB4-5728-60D93B817AC3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632108DA-EF07-1BF3-135B-217E1100ADD6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E004A65B-029A-2E39-0F84-CD3D85E77232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EC9EAEA2-98B8-CAAF-7D3E-967539904A54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A0BBBE64-4030-9213-2273-4E58CB201ACE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D97F606B-E6B6-6912-01C3-8D39A7BBFF2D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5A5E919D-D2EA-8CD8-5B32-60D75D4DCC28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82A67F56-DDCB-5255-74A1-649AF48DBEC6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5053DD24-8A79-53AC-123B-EE5A55574E82}"/>
              </a:ext>
            </a:extLst>
          </p:cNvPr>
          <p:cNvSpPr/>
          <p:nvPr/>
        </p:nvSpPr>
        <p:spPr>
          <a:xfrm>
            <a:off x="13581" y="171049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FB34895A-8019-E4D4-67E4-BBC8043E89EA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0AA981A3-1232-1CE3-2A64-F48E29B47839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44838FA5-BE2A-99A2-7BEC-97B3BFA05159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4AC4B30B-7A69-AD4A-21B2-C36B41ADE788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3F970FAA-4059-0EBC-D75B-A5157070DBA9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945E1183-D036-CA8A-6D59-F3FBB1BB025D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2C77CDF8-FFDD-FAC7-1755-E74190E3A94A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9C2BD982-E00F-B00D-C40D-00940B4E46EA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AD02CFB3-F856-B36E-5EDE-589EE803578C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03AC34DA-F8B2-3940-31DC-0124DA439E50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2B52574C-BDC5-C9CC-C5D3-F39083BA0E46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16CC1CB4-98BE-CBE8-3189-49B6FE592FEF}"/>
              </a:ext>
            </a:extLst>
          </p:cNvPr>
          <p:cNvSpPr/>
          <p:nvPr/>
        </p:nvSpPr>
        <p:spPr>
          <a:xfrm>
            <a:off x="-16540" y="5188122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451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4738A7-8C3D-ED3F-F587-A6B32ECA3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E2B61C77-C84E-2CAD-1C86-A45768E97E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3618" b="14380"/>
          <a:stretch>
            <a:fillRect/>
          </a:stretch>
        </p:blipFill>
        <p:spPr>
          <a:xfrm>
            <a:off x="12357" y="1"/>
            <a:ext cx="12179643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A5355E25-B10E-E3F3-DCC7-8D545E9B9351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3C1CD230-8DED-0FF8-344C-6F4E2DF54E68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CB66BEB6-1D65-13D3-E77B-34FEFA02F48A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65067C55-47D7-B8E0-FD5B-3EAEFDCFFD91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BE720DA1-4CB9-A21A-81EB-318999A40376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5F62318C-1B0E-9CCD-1403-E4A10926C652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5B13982C-2D1D-14FE-CD25-4A5DC1788EDD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89BB3DCD-2105-BF0F-492A-F8F6110CAF1D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63430A95-77B9-DEA6-F779-9777F3D7EABF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FFF89553-EE9D-2BF7-68E6-B558456EE09F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1319A62E-A0DF-49C5-4ECD-C94CFC375E3A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0B33B8A0-EB39-9751-9EF8-6F7C4CFC0654}"/>
              </a:ext>
            </a:extLst>
          </p:cNvPr>
          <p:cNvSpPr/>
          <p:nvPr/>
        </p:nvSpPr>
        <p:spPr>
          <a:xfrm>
            <a:off x="13581" y="171049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CB606E80-3959-06C8-1F63-EF0ED9670C60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93A65357-79A1-0F49-2C49-15CAD939FDB1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CFA6E3E6-27FA-8159-0B87-A4569239B815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AD65596D-28AB-1709-812C-CC8E48B0F61F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6C853AE4-121F-7B6F-B66B-148AD5FEB6BE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D34D2FE9-1740-E46B-2497-68937C3B6252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DBB416E8-1CDD-A7A6-1138-A49FA68675BD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C2860775-9E3F-EAB1-D4EB-E64ACFF7A25D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D48F17A5-DBBF-C8EB-838C-A0FA97ECA284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D9CE0E83-F185-9543-F6EA-D7684E9E907A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72F17C3C-B215-3867-8D73-A4E0F391DAB5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0F5BEF76-CCF5-D294-868D-579AEE60543E}"/>
              </a:ext>
            </a:extLst>
          </p:cNvPr>
          <p:cNvSpPr/>
          <p:nvPr/>
        </p:nvSpPr>
        <p:spPr>
          <a:xfrm>
            <a:off x="-16540" y="5188122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526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36BEAB-3AC0-542B-ED3C-486FDBEA7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FA990D92-DAE4-01CB-18CC-F9B68D4B3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9202"/>
          <a:stretch>
            <a:fillRect/>
          </a:stretch>
        </p:blipFill>
        <p:spPr>
          <a:xfrm>
            <a:off x="-16540" y="0"/>
            <a:ext cx="12208540" cy="6908057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6EB707AF-410F-270F-3EB2-87881F4A9534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CC9FF799-2739-043D-215B-D2398E763D40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0FBDDD3D-FC12-FA94-CACC-2E7D990B121C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7519DDAE-E24E-4F2E-CEF3-AC18FD8756BB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65FC754C-3ADD-8980-48E5-856BD724AABD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70DE9511-BCA0-6402-A42D-704E9894334C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D4D42DCF-F0A2-8597-1DA6-7440E50CB0A5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E7E151B9-F0C0-BD43-1550-285CC4A44B09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106A2CAE-77EC-3F9E-1F97-32C379A394EB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9C7C8512-34FE-396D-F236-4DA789E8DBAA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1241174E-20E3-4E73-0D76-BF80AD8094FD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0F2F7CC8-BA79-E9F9-6FA9-874A9974195C}"/>
              </a:ext>
            </a:extLst>
          </p:cNvPr>
          <p:cNvSpPr/>
          <p:nvPr/>
        </p:nvSpPr>
        <p:spPr>
          <a:xfrm>
            <a:off x="13581" y="171049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08D5C6CE-6CDB-0C08-C8AF-58E4E114D296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AC351B3B-9151-6116-F259-A765EEF8C755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C5678C04-40C2-7AA2-A7FE-2DCE43D44F8E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926ADC00-91CE-8902-085E-C51327652CF3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8CBA12A8-09C3-022E-B2EB-53194CCBAAA7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7D8E986F-2763-782E-4E37-80F6314743CB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569B5A8E-5568-D49B-BDA9-9CF092A5E498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FE4777E2-0BAA-A659-20A4-C7ECB31412BD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E0302BDF-B9F8-351B-9E6C-5A6246AE41BC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3F69BE1C-9DBF-5311-BF93-42320B319777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CBA31F75-8192-2682-27F3-1E943C4E85E7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0316402E-2BDB-0DCC-5D16-626E2FB5DDA5}"/>
              </a:ext>
            </a:extLst>
          </p:cNvPr>
          <p:cNvSpPr/>
          <p:nvPr/>
        </p:nvSpPr>
        <p:spPr>
          <a:xfrm>
            <a:off x="-16540" y="5188122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40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0A31D1-C85C-192F-FCED-BD61FE6FA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D522066-DAA1-9FA2-24B9-5BF4FAE90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2411" b="11965"/>
          <a:stretch>
            <a:fillRect/>
          </a:stretch>
        </p:blipFill>
        <p:spPr>
          <a:xfrm>
            <a:off x="12357" y="0"/>
            <a:ext cx="12179643" cy="6908058"/>
          </a:xfrm>
          <a:prstGeom prst="rect">
            <a:avLst/>
          </a:prstGeom>
        </p:spPr>
      </p:pic>
      <p:sp>
        <p:nvSpPr>
          <p:cNvPr id="150" name="Suorakulmio 149">
            <a:extLst>
              <a:ext uri="{FF2B5EF4-FFF2-40B4-BE49-F238E27FC236}">
                <a16:creationId xmlns:a16="http://schemas.microsoft.com/office/drawing/2014/main" id="{9C140636-627B-8E71-1DA2-1A89FB613B39}"/>
              </a:ext>
            </a:extLst>
          </p:cNvPr>
          <p:cNvSpPr/>
          <p:nvPr/>
        </p:nvSpPr>
        <p:spPr>
          <a:xfrm>
            <a:off x="3996455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5" name="Suorakulmio 134">
            <a:extLst>
              <a:ext uri="{FF2B5EF4-FFF2-40B4-BE49-F238E27FC236}">
                <a16:creationId xmlns:a16="http://schemas.microsoft.com/office/drawing/2014/main" id="{83037A11-322E-30EA-2CE4-E424F8DF5C98}"/>
              </a:ext>
            </a:extLst>
          </p:cNvPr>
          <p:cNvSpPr/>
          <p:nvPr/>
        </p:nvSpPr>
        <p:spPr>
          <a:xfrm>
            <a:off x="8084588" y="-9438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6" name="Suorakulmio 135">
            <a:extLst>
              <a:ext uri="{FF2B5EF4-FFF2-40B4-BE49-F238E27FC236}">
                <a16:creationId xmlns:a16="http://schemas.microsoft.com/office/drawing/2014/main" id="{C237D7D1-97E4-EC76-A9F2-D1B92201098A}"/>
              </a:ext>
            </a:extLst>
          </p:cNvPr>
          <p:cNvSpPr/>
          <p:nvPr/>
        </p:nvSpPr>
        <p:spPr>
          <a:xfrm>
            <a:off x="10168573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7" name="Suorakulmio 136">
            <a:extLst>
              <a:ext uri="{FF2B5EF4-FFF2-40B4-BE49-F238E27FC236}">
                <a16:creationId xmlns:a16="http://schemas.microsoft.com/office/drawing/2014/main" id="{390BDFD4-04DD-CA31-DB11-6FFD96A57F54}"/>
              </a:ext>
            </a:extLst>
          </p:cNvPr>
          <p:cNvSpPr/>
          <p:nvPr/>
        </p:nvSpPr>
        <p:spPr>
          <a:xfrm>
            <a:off x="6009004" y="-9438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8" name="Suorakulmio 137">
            <a:extLst>
              <a:ext uri="{FF2B5EF4-FFF2-40B4-BE49-F238E27FC236}">
                <a16:creationId xmlns:a16="http://schemas.microsoft.com/office/drawing/2014/main" id="{407FD33A-447E-63DA-1E0F-99E4BAE0A0A5}"/>
              </a:ext>
            </a:extLst>
          </p:cNvPr>
          <p:cNvSpPr/>
          <p:nvPr/>
        </p:nvSpPr>
        <p:spPr>
          <a:xfrm>
            <a:off x="3997934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39" name="Suorakulmio 138">
            <a:extLst>
              <a:ext uri="{FF2B5EF4-FFF2-40B4-BE49-F238E27FC236}">
                <a16:creationId xmlns:a16="http://schemas.microsoft.com/office/drawing/2014/main" id="{46DB5494-E569-73E1-A26D-E85242E345BE}"/>
              </a:ext>
            </a:extLst>
          </p:cNvPr>
          <p:cNvSpPr/>
          <p:nvPr/>
        </p:nvSpPr>
        <p:spPr>
          <a:xfrm>
            <a:off x="1985385" y="-9438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0" name="Suorakulmio 139">
            <a:extLst>
              <a:ext uri="{FF2B5EF4-FFF2-40B4-BE49-F238E27FC236}">
                <a16:creationId xmlns:a16="http://schemas.microsoft.com/office/drawing/2014/main" id="{C0CACB08-A19A-E1D3-23C6-75B398AD362F}"/>
              </a:ext>
            </a:extLst>
          </p:cNvPr>
          <p:cNvSpPr/>
          <p:nvPr/>
        </p:nvSpPr>
        <p:spPr>
          <a:xfrm>
            <a:off x="-1" y="-943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7" name="Suorakulmio 146">
            <a:extLst>
              <a:ext uri="{FF2B5EF4-FFF2-40B4-BE49-F238E27FC236}">
                <a16:creationId xmlns:a16="http://schemas.microsoft.com/office/drawing/2014/main" id="{FE0C1A5D-8D2A-5AEC-E034-541E15D602A1}"/>
              </a:ext>
            </a:extLst>
          </p:cNvPr>
          <p:cNvSpPr/>
          <p:nvPr/>
        </p:nvSpPr>
        <p:spPr>
          <a:xfrm>
            <a:off x="8083109" y="1719936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8" name="Suorakulmio 147">
            <a:extLst>
              <a:ext uri="{FF2B5EF4-FFF2-40B4-BE49-F238E27FC236}">
                <a16:creationId xmlns:a16="http://schemas.microsoft.com/office/drawing/2014/main" id="{34FF067F-3DC3-2563-4319-E4C34D667EC2}"/>
              </a:ext>
            </a:extLst>
          </p:cNvPr>
          <p:cNvSpPr/>
          <p:nvPr/>
        </p:nvSpPr>
        <p:spPr>
          <a:xfrm>
            <a:off x="10167094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9" name="Suorakulmio 148">
            <a:extLst>
              <a:ext uri="{FF2B5EF4-FFF2-40B4-BE49-F238E27FC236}">
                <a16:creationId xmlns:a16="http://schemas.microsoft.com/office/drawing/2014/main" id="{1BFA801D-7D13-39DE-4294-0F400AACC6C5}"/>
              </a:ext>
            </a:extLst>
          </p:cNvPr>
          <p:cNvSpPr/>
          <p:nvPr/>
        </p:nvSpPr>
        <p:spPr>
          <a:xfrm>
            <a:off x="6007525" y="1719936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1" name="Suorakulmio 150">
            <a:extLst>
              <a:ext uri="{FF2B5EF4-FFF2-40B4-BE49-F238E27FC236}">
                <a16:creationId xmlns:a16="http://schemas.microsoft.com/office/drawing/2014/main" id="{1BDF7100-1B8C-948A-12C5-30B1C3A3955A}"/>
              </a:ext>
            </a:extLst>
          </p:cNvPr>
          <p:cNvSpPr/>
          <p:nvPr/>
        </p:nvSpPr>
        <p:spPr>
          <a:xfrm>
            <a:off x="1983906" y="1719936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2" name="Suorakulmio 151">
            <a:extLst>
              <a:ext uri="{FF2B5EF4-FFF2-40B4-BE49-F238E27FC236}">
                <a16:creationId xmlns:a16="http://schemas.microsoft.com/office/drawing/2014/main" id="{02A14D2E-54F3-3ECB-7585-25EC6589D4A3}"/>
              </a:ext>
            </a:extLst>
          </p:cNvPr>
          <p:cNvSpPr/>
          <p:nvPr/>
        </p:nvSpPr>
        <p:spPr>
          <a:xfrm>
            <a:off x="13581" y="1710498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3" name="Suorakulmio 152">
            <a:extLst>
              <a:ext uri="{FF2B5EF4-FFF2-40B4-BE49-F238E27FC236}">
                <a16:creationId xmlns:a16="http://schemas.microsoft.com/office/drawing/2014/main" id="{BCDE5F24-FA60-72DC-5E02-59C142F278F4}"/>
              </a:ext>
            </a:extLst>
          </p:cNvPr>
          <p:cNvSpPr/>
          <p:nvPr/>
        </p:nvSpPr>
        <p:spPr>
          <a:xfrm>
            <a:off x="8081630" y="3449310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4" name="Suorakulmio 153">
            <a:extLst>
              <a:ext uri="{FF2B5EF4-FFF2-40B4-BE49-F238E27FC236}">
                <a16:creationId xmlns:a16="http://schemas.microsoft.com/office/drawing/2014/main" id="{42FF01D0-5178-74BA-A70C-99398C56BA5E}"/>
              </a:ext>
            </a:extLst>
          </p:cNvPr>
          <p:cNvSpPr/>
          <p:nvPr/>
        </p:nvSpPr>
        <p:spPr>
          <a:xfrm>
            <a:off x="10165615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5" name="Suorakulmio 154">
            <a:extLst>
              <a:ext uri="{FF2B5EF4-FFF2-40B4-BE49-F238E27FC236}">
                <a16:creationId xmlns:a16="http://schemas.microsoft.com/office/drawing/2014/main" id="{6F924839-1421-E2E5-0642-E3551C3560A3}"/>
              </a:ext>
            </a:extLst>
          </p:cNvPr>
          <p:cNvSpPr/>
          <p:nvPr/>
        </p:nvSpPr>
        <p:spPr>
          <a:xfrm>
            <a:off x="6006046" y="3449310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6" name="Suorakulmio 155">
            <a:extLst>
              <a:ext uri="{FF2B5EF4-FFF2-40B4-BE49-F238E27FC236}">
                <a16:creationId xmlns:a16="http://schemas.microsoft.com/office/drawing/2014/main" id="{1C59D994-50FA-E0F1-64F5-0C9AF4A9404E}"/>
              </a:ext>
            </a:extLst>
          </p:cNvPr>
          <p:cNvSpPr/>
          <p:nvPr/>
        </p:nvSpPr>
        <p:spPr>
          <a:xfrm>
            <a:off x="3994976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57" name="Suorakulmio 156">
            <a:extLst>
              <a:ext uri="{FF2B5EF4-FFF2-40B4-BE49-F238E27FC236}">
                <a16:creationId xmlns:a16="http://schemas.microsoft.com/office/drawing/2014/main" id="{0F81CE68-79BA-C6AA-5A75-01A4B81DB929}"/>
              </a:ext>
            </a:extLst>
          </p:cNvPr>
          <p:cNvSpPr/>
          <p:nvPr/>
        </p:nvSpPr>
        <p:spPr>
          <a:xfrm>
            <a:off x="1982427" y="3449310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8" name="Suorakulmio 157">
            <a:extLst>
              <a:ext uri="{FF2B5EF4-FFF2-40B4-BE49-F238E27FC236}">
                <a16:creationId xmlns:a16="http://schemas.microsoft.com/office/drawing/2014/main" id="{D677AD0B-EB8D-FA5A-CCEE-0F5D54C18196}"/>
              </a:ext>
            </a:extLst>
          </p:cNvPr>
          <p:cNvSpPr/>
          <p:nvPr/>
        </p:nvSpPr>
        <p:spPr>
          <a:xfrm>
            <a:off x="-2959" y="3449310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9" name="Suorakulmio 158">
            <a:extLst>
              <a:ext uri="{FF2B5EF4-FFF2-40B4-BE49-F238E27FC236}">
                <a16:creationId xmlns:a16="http://schemas.microsoft.com/office/drawing/2014/main" id="{BB47EBD9-186C-0C8D-B870-E2C09D9A189B}"/>
              </a:ext>
            </a:extLst>
          </p:cNvPr>
          <p:cNvSpPr/>
          <p:nvPr/>
        </p:nvSpPr>
        <p:spPr>
          <a:xfrm>
            <a:off x="8080151" y="5178684"/>
            <a:ext cx="2075585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0" name="Suorakulmio 159">
            <a:extLst>
              <a:ext uri="{FF2B5EF4-FFF2-40B4-BE49-F238E27FC236}">
                <a16:creationId xmlns:a16="http://schemas.microsoft.com/office/drawing/2014/main" id="{2D0DDB4F-FDDF-1ED1-02F5-96E272069978}"/>
              </a:ext>
            </a:extLst>
          </p:cNvPr>
          <p:cNvSpPr/>
          <p:nvPr/>
        </p:nvSpPr>
        <p:spPr>
          <a:xfrm>
            <a:off x="10164136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1" name="Suorakulmio 160">
            <a:extLst>
              <a:ext uri="{FF2B5EF4-FFF2-40B4-BE49-F238E27FC236}">
                <a16:creationId xmlns:a16="http://schemas.microsoft.com/office/drawing/2014/main" id="{1A8F48CA-EF0D-3AF6-2689-550D973DD602}"/>
              </a:ext>
            </a:extLst>
          </p:cNvPr>
          <p:cNvSpPr/>
          <p:nvPr/>
        </p:nvSpPr>
        <p:spPr>
          <a:xfrm>
            <a:off x="6004567" y="5178684"/>
            <a:ext cx="2075584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2" name="Suorakulmio 161">
            <a:extLst>
              <a:ext uri="{FF2B5EF4-FFF2-40B4-BE49-F238E27FC236}">
                <a16:creationId xmlns:a16="http://schemas.microsoft.com/office/drawing/2014/main" id="{07890F89-DCA2-FB67-D762-0C91E0F5810F}"/>
              </a:ext>
            </a:extLst>
          </p:cNvPr>
          <p:cNvSpPr/>
          <p:nvPr/>
        </p:nvSpPr>
        <p:spPr>
          <a:xfrm>
            <a:off x="3993497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63" name="Suorakulmio 162">
            <a:extLst>
              <a:ext uri="{FF2B5EF4-FFF2-40B4-BE49-F238E27FC236}">
                <a16:creationId xmlns:a16="http://schemas.microsoft.com/office/drawing/2014/main" id="{86CEA48E-39B3-2205-96FF-4A50793966D5}"/>
              </a:ext>
            </a:extLst>
          </p:cNvPr>
          <p:cNvSpPr/>
          <p:nvPr/>
        </p:nvSpPr>
        <p:spPr>
          <a:xfrm>
            <a:off x="1980948" y="5178684"/>
            <a:ext cx="2011070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4" name="Suorakulmio 163">
            <a:extLst>
              <a:ext uri="{FF2B5EF4-FFF2-40B4-BE49-F238E27FC236}">
                <a16:creationId xmlns:a16="http://schemas.microsoft.com/office/drawing/2014/main" id="{7F2EA3D8-C2D0-F985-0C70-2B2B10A60787}"/>
              </a:ext>
            </a:extLst>
          </p:cNvPr>
          <p:cNvSpPr/>
          <p:nvPr/>
        </p:nvSpPr>
        <p:spPr>
          <a:xfrm>
            <a:off x="-16540" y="5188122"/>
            <a:ext cx="1983907" cy="1729374"/>
          </a:xfrm>
          <a:prstGeom prst="rect">
            <a:avLst/>
          </a:prstGeom>
          <a:solidFill>
            <a:srgbClr val="0074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846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50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16B300E9EF01E4F9B6E18015D40691E" ma:contentTypeVersion="16" ma:contentTypeDescription="Luo uusi asiakirja." ma:contentTypeScope="" ma:versionID="f39f8b2b3bffd6f8986ba2c13927c448">
  <xsd:schema xmlns:xsd="http://www.w3.org/2001/XMLSchema" xmlns:xs="http://www.w3.org/2001/XMLSchema" xmlns:p="http://schemas.microsoft.com/office/2006/metadata/properties" xmlns:ns2="4b343f5b-62f7-42d0-9330-3fcbeb7e0a00" xmlns:ns3="14571026-e10b-40cb-8ea9-2cde652d30ca" targetNamespace="http://schemas.microsoft.com/office/2006/metadata/properties" ma:root="true" ma:fieldsID="f19b79e78b4d0db8c39b99a16acfe798" ns2:_="" ns3:_="">
    <xsd:import namespace="4b343f5b-62f7-42d0-9330-3fcbeb7e0a00"/>
    <xsd:import namespace="14571026-e10b-40cb-8ea9-2cde652d30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KHJH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343f5b-62f7-42d0-9330-3fcbeb7e0a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Kuvien tunnisteet" ma:readOnly="false" ma:fieldId="{5cf76f15-5ced-4ddc-b409-7134ff3c332f}" ma:taxonomyMulti="true" ma:sspId="ca21971b-e04b-4e31-9f45-cf2f6b61fc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KHJH" ma:index="18" nillable="true" ma:displayName="KHJH" ma:format="Dropdown" ma:internalName="KHJH">
      <xsd:simpleType>
        <xsd:restriction base="dms:Text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71026-e10b-40cb-8ea9-2cde652d30c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5f7d6cf-6da4-4142-9e1c-34315d44f324}" ma:internalName="TaxCatchAll" ma:showField="CatchAllData" ma:web="14571026-e10b-40cb-8ea9-2cde652d30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571026-e10b-40cb-8ea9-2cde652d30ca" xsi:nil="true"/>
    <KHJH xmlns="4b343f5b-62f7-42d0-9330-3fcbeb7e0a00" xsi:nil="true"/>
    <lcf76f155ced4ddcb4097134ff3c332f xmlns="4b343f5b-62f7-42d0-9330-3fcbeb7e0a00">
      <Terms xmlns="http://schemas.microsoft.com/office/infopath/2007/PartnerControls"/>
    </lcf76f155ced4ddcb4097134ff3c332f>
    <SharedWithUsers xmlns="14571026-e10b-40cb-8ea9-2cde652d30ca">
      <UserInfo>
        <DisplayName/>
        <AccountId xsi:nil="true"/>
        <AccountType/>
      </UserInfo>
    </SharedWithUsers>
    <MediaLengthInSeconds xmlns="4b343f5b-62f7-42d0-9330-3fcbeb7e0a00" xsi:nil="true"/>
  </documentManagement>
</p:properties>
</file>

<file path=customXml/itemProps1.xml><?xml version="1.0" encoding="utf-8"?>
<ds:datastoreItem xmlns:ds="http://schemas.openxmlformats.org/officeDocument/2006/customXml" ds:itemID="{2ABD612A-4612-483B-A71A-2F20B58F4E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343f5b-62f7-42d0-9330-3fcbeb7e0a00"/>
    <ds:schemaRef ds:uri="14571026-e10b-40cb-8ea9-2cde652d30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950700-8F6C-4EB2-A693-11A5B664CD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02B474-0BE7-4826-904C-9227BBA0E74D}">
  <ds:schemaRefs>
    <ds:schemaRef ds:uri="http://schemas.microsoft.com/office/2006/metadata/properties"/>
    <ds:schemaRef ds:uri="http://purl.org/dc/terms/"/>
    <ds:schemaRef ds:uri="4b343f5b-62f7-42d0-9330-3fcbeb7e0a00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14571026-e10b-40cb-8ea9-2cde652d30c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60</Words>
  <Application>Microsoft Office PowerPoint</Application>
  <PresentationFormat>Laajakuva</PresentationFormat>
  <Paragraphs>32</Paragraphs>
  <Slides>15</Slides>
  <Notes>14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Montserrat</vt:lpstr>
      <vt:lpstr>Open Sans</vt:lpstr>
      <vt:lpstr>Office Theme</vt:lpstr>
      <vt:lpstr>Arvaatko mikä eläin?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Heinänen Leevi</dc:creator>
  <cp:lastModifiedBy>Väinä Annika J</cp:lastModifiedBy>
  <cp:revision>140</cp:revision>
  <dcterms:created xsi:type="dcterms:W3CDTF">2024-04-11T11:08:48Z</dcterms:created>
  <dcterms:modified xsi:type="dcterms:W3CDTF">2026-10-15T09:36:58Z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0x010100F16B300E9EF01E4F9B6E18015D40691E</vt:lpwstr>
  </property>
  <property fmtid="{D5CDD505-2E9C-101B-9397-08002B2CF9AE}" pid="3" name="Order">
    <vt:r8>29300</vt:r8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