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notesMasterIdLst>
    <p:notesMasterId r:id="rId20"/>
  </p:notesMasterIdLst>
  <p:sldIdLst>
    <p:sldId id="265" r:id="rId5"/>
    <p:sldId id="258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4A4"/>
    <a:srgbClr val="22437B"/>
    <a:srgbClr val="39A7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36FE5B-7A30-4DBB-A0A4-A3DD433ABBFB}" v="58" dt="2024-04-15T19:36:21.0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5" autoAdjust="0"/>
    <p:restoredTop sz="92701" autoAdjust="0"/>
  </p:normalViewPr>
  <p:slideViewPr>
    <p:cSldViewPr snapToGrid="0">
      <p:cViewPr>
        <p:scale>
          <a:sx n="50" d="100"/>
          <a:sy n="50" d="100"/>
        </p:scale>
        <p:origin x="464" y="4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F3DF6C-495B-47EA-83A2-6FE95FCE39F1}" type="datetimeFigureOut">
              <a:rPr lang="fi-FI" smtClean="0"/>
              <a:t>15.10.2026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E9A775-AFDF-4473-B2AD-DB71B82EC52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638142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Omena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E9A775-AFDF-4473-B2AD-DB71B82EC52E}" type="slidenum">
              <a:rPr lang="fi-FI" smtClean="0"/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201647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848A6D-5457-5792-C75B-D71FBBB415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09391769-2EF7-65DA-EE84-029F6223F2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0347FD9B-5CEE-3FF3-4C8A-39B1651BB0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Kengät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546AC303-DF8F-3A69-0B58-3060EC0AF0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E9A775-AFDF-4473-B2AD-DB71B82EC52E}" type="slidenum">
              <a:rPr lang="fi-FI" smtClean="0"/>
              <a:t>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691875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6B6B49-A865-D9D0-E67E-88AAB34D9E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80824B50-E88C-8F77-6938-1B6367C7C6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280DB51C-D329-7C96-4406-22BB34AB4B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Kirja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07E30D7A-845E-2610-1B4E-46C7838F3A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E9A775-AFDF-4473-B2AD-DB71B82EC52E}" type="slidenum">
              <a:rPr lang="fi-FI" smtClean="0"/>
              <a:t>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846023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59DB4E-228A-5E34-8C52-C39CFCDE48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F10F816E-0C1A-A5B3-6549-FA9C47358A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5666FBA3-150F-C79C-258D-7273C90EAD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Nallet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225647B6-2719-4010-5428-E407BECCF2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E9A775-AFDF-4473-B2AD-DB71B82EC52E}" type="slidenum">
              <a:rPr lang="fi-FI" smtClean="0"/>
              <a:t>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767216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E92D03-26B8-5FA1-0E76-C78FD2746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CA8AF281-EE17-9C73-75C4-E3858F1DD1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76A5A95E-536B-A230-E111-34CB2349B8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Mansikka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E48D2374-AA05-66C7-9F31-97C4A3DCA9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E9A775-AFDF-4473-B2AD-DB71B82EC52E}" type="slidenum">
              <a:rPr lang="fi-FI" smtClean="0"/>
              <a:t>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799792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5A1956-FC44-AB71-9897-99CCA1987E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7D1E433F-4CBB-4C51-7462-45E6224090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2F1291DD-571C-32C7-3265-F8F911417A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Kynä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EB344820-E869-8A3A-2054-19D7AF8671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E9A775-AFDF-4473-B2AD-DB71B82EC52E}" type="slidenum">
              <a:rPr lang="fi-FI" smtClean="0"/>
              <a:t>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154880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CB147F-080E-5439-2FA4-A064535548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607ACE09-0AF7-9175-270B-BA773B30FA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5C82308B-E8AD-33BB-80E0-D78E174F8D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Ämpäri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A7F3EA45-A649-1B12-0B21-FA10680592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E9A775-AFDF-4473-B2AD-DB71B82EC52E}" type="slidenum">
              <a:rPr lang="fi-FI" smtClean="0"/>
              <a:t>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69419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721BE7-1761-EC9A-7650-94F49F5CC6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807C6873-8325-228E-5753-8B7F85AE74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2E2EB412-7450-2534-82E9-280AF9B34C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Kukka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A20CD491-714F-C993-2F3E-4E007F3A1F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E9A775-AFDF-4473-B2AD-DB71B82EC52E}" type="slidenum">
              <a:rPr lang="fi-FI" smtClean="0"/>
              <a:t>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902980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2CCD8B-3463-F610-5F42-F66E5EE2F1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A62537A8-3362-E777-1200-CCEF6C51B1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98882107-DEE6-3C4A-A6DA-C908A66C71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Aurinkolasit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C3DACF89-ABB8-8D03-EFC0-EAA79379EC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E9A775-AFDF-4473-B2AD-DB71B82EC52E}" type="slidenum">
              <a:rPr lang="fi-FI" smtClean="0"/>
              <a:t>10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85614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7732FE-6A1D-BE09-672E-8AE578827E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0543E479-C64A-3828-FECE-CCA645E70B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088D87EC-9EA9-A3D5-DA52-6C007BEDE2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Polkupyörä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F37D821E-7083-86D3-205B-8947123367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E9A775-AFDF-4473-B2AD-DB71B82EC52E}" type="slidenum">
              <a:rPr lang="fi-FI" smtClean="0"/>
              <a:t>11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266964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548C12-C426-2231-54AC-7AC6ED98BC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5838B466-47B5-BF57-02BB-CF8301C716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39AA4C89-5EDA-3D49-0F64-B1BCF7FB14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Kakku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00223758-6197-131E-D1F4-A1E5797979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E9A775-AFDF-4473-B2AD-DB71B82EC52E}" type="slidenum">
              <a:rPr lang="fi-FI" smtClean="0"/>
              <a:t>12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015133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97B48F-5EA0-D2E5-0DBA-7BE6943DE2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4BB54DF4-31BB-074A-3867-B7640A8043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923CCA4E-EEA1-0E9D-2548-5AA94AF66B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Lentokone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1DE59BA5-F33F-E06B-FA3B-5ED82840C6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E9A775-AFDF-4473-B2AD-DB71B82EC52E}" type="slidenum">
              <a:rPr lang="fi-FI" smtClean="0"/>
              <a:t>13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760390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05C8D4-E714-C73A-6390-CA0CDC3076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983695D9-2E29-F70F-0F59-058F89EF67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204FCE85-B162-21E0-565A-44E7A1D3A2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Vaahteranlehti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6E473458-4BE6-4EE9-16EB-4B700A9466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E9A775-AFDF-4473-B2AD-DB71B82EC52E}" type="slidenum">
              <a:rPr lang="fi-FI" smtClean="0"/>
              <a:t>14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115462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F17284-D109-EB0D-C5EE-FFD5E634B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E9B58D2C-51DC-C86C-1A3C-68BDF017ED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CD5E94C1-120F-5CBB-F33C-0651888936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Jäätelö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A976CBE6-453C-C127-4AE5-5957D7A0B6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E9A775-AFDF-4473-B2AD-DB71B82EC52E}" type="slidenum">
              <a:rPr lang="fi-FI" smtClean="0"/>
              <a:t>15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03771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8548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940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4332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075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9313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0121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0359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034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74453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184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536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10/15/2026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4363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pixnio.com/fi/kasvit/hedelmat/omena/omena-hedelmia-ruoka-herkullista-ruokavalio-omenat-ravinto-vitamiini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pxhere.com/fi/photo/181845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pixnio.com/fi/media/kirja-kovakantinen-lukutaito-kirjallisuus-sivu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pixnio.com/fi/objektit/lelut/nalle/lelu-nalle-kasvi-kukka-teralehti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pxhere.com/fi/photo/738156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pxhere.com/fi/photo/909007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pxhere.com/fi/photo/794788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pixnio.com/fi/kasvit/kukat/kukka-puutarha-auringon-paiste-luonto-lehti-kesa-kukka-tera-lehti-pinkki-kasvi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cdon.fi/tuote/tifosi-miesten-uv-suojaavat-lapikuultavat-aurinkolasit-aeef8f91ad0f404a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tori.fi/recommerce/forsale/search?product_category=2.69.3963.8375&amp;q=lasten+polkupy%C3%B6r%C3%A4+20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pexels.com/fi-fi/kuva/hedelma-herkullista-kakku-lautanen-132694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pxhere.com/fi/photo/771805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pxhere.com/fi/photo/1421261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hannamarirahkonen.fi/reseptit/8-x-maidoton-jaatelo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ACB44-42C1-E25B-462D-1EF18B12C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350" y="1020910"/>
            <a:ext cx="8124825" cy="1325563"/>
          </a:xfrm>
        </p:spPr>
        <p:txBody>
          <a:bodyPr/>
          <a:lstStyle/>
          <a:p>
            <a:r>
              <a:rPr lang="en-US" b="1" dirty="0" err="1">
                <a:latin typeface="Montserrat"/>
                <a:cs typeface="Calibri Light"/>
              </a:rPr>
              <a:t>Arvaatko</a:t>
            </a:r>
            <a:r>
              <a:rPr lang="en-US" b="1" dirty="0">
                <a:latin typeface="Montserrat"/>
                <a:cs typeface="Calibri Light"/>
              </a:rPr>
              <a:t> </a:t>
            </a:r>
            <a:r>
              <a:rPr lang="en-US" b="1" dirty="0" err="1">
                <a:latin typeface="Montserrat"/>
                <a:cs typeface="Calibri Light"/>
              </a:rPr>
              <a:t>mikä</a:t>
            </a:r>
            <a:r>
              <a:rPr lang="en-US" b="1" dirty="0">
                <a:latin typeface="Montserrat"/>
                <a:cs typeface="Calibri Light"/>
              </a:rPr>
              <a:t> </a:t>
            </a:r>
            <a:r>
              <a:rPr lang="en-US" b="1" dirty="0" err="1">
                <a:latin typeface="Montserrat"/>
                <a:cs typeface="Calibri Light"/>
              </a:rPr>
              <a:t>asia</a:t>
            </a:r>
            <a:r>
              <a:rPr lang="en-US" b="1" dirty="0">
                <a:latin typeface="Montserrat"/>
                <a:cs typeface="Calibri Light"/>
              </a:rPr>
              <a:t>/</a:t>
            </a:r>
            <a:r>
              <a:rPr lang="en-US" b="1" dirty="0" err="1">
                <a:latin typeface="Montserrat"/>
                <a:cs typeface="Calibri Light"/>
              </a:rPr>
              <a:t>esine</a:t>
            </a:r>
            <a:r>
              <a:rPr lang="en-US" b="1" dirty="0">
                <a:latin typeface="Montserrat"/>
                <a:cs typeface="Calibri Light"/>
              </a:rPr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5B9E53-6125-2352-1502-A088BE6D88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350" y="2346473"/>
            <a:ext cx="5657065" cy="2770188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>
                <a:latin typeface="Open Sans"/>
                <a:ea typeface="Open Sans"/>
                <a:cs typeface="Calibri"/>
              </a:rPr>
              <a:t>Avaa </a:t>
            </a:r>
            <a:r>
              <a:rPr lang="en-US" dirty="0" err="1">
                <a:latin typeface="Open Sans"/>
                <a:ea typeface="Open Sans"/>
                <a:cs typeface="Calibri"/>
              </a:rPr>
              <a:t>diaesitys</a:t>
            </a:r>
            <a:r>
              <a:rPr lang="en-US" dirty="0">
                <a:latin typeface="Open Sans"/>
                <a:ea typeface="Open Sans"/>
                <a:cs typeface="Calibri"/>
              </a:rPr>
              <a:t> </a:t>
            </a:r>
            <a:r>
              <a:rPr lang="en-US" dirty="0" err="1">
                <a:latin typeface="Open Sans"/>
                <a:ea typeface="Open Sans"/>
                <a:cs typeface="Calibri"/>
              </a:rPr>
              <a:t>tietokoneella</a:t>
            </a:r>
            <a:r>
              <a:rPr lang="en-US" dirty="0">
                <a:latin typeface="Open Sans"/>
                <a:ea typeface="Open Sans"/>
                <a:cs typeface="Calibri"/>
              </a:rPr>
              <a:t> tai </a:t>
            </a:r>
            <a:r>
              <a:rPr lang="en-US" dirty="0" err="1">
                <a:latin typeface="Open Sans"/>
                <a:ea typeface="Open Sans"/>
                <a:cs typeface="Calibri"/>
              </a:rPr>
              <a:t>älytaululla</a:t>
            </a:r>
            <a:r>
              <a:rPr lang="en-US" dirty="0">
                <a:latin typeface="Open Sans"/>
                <a:ea typeface="Open Sans"/>
                <a:cs typeface="Calibri"/>
              </a:rPr>
              <a:t> </a:t>
            </a:r>
            <a:r>
              <a:rPr lang="en-US" dirty="0" err="1">
                <a:latin typeface="Open Sans"/>
                <a:ea typeface="Open Sans"/>
                <a:cs typeface="Calibri"/>
              </a:rPr>
              <a:t>esitystilaan</a:t>
            </a:r>
            <a:r>
              <a:rPr lang="en-US" dirty="0">
                <a:latin typeface="Open Sans"/>
                <a:ea typeface="Open Sans"/>
                <a:cs typeface="Calibri"/>
              </a:rPr>
              <a:t>.</a:t>
            </a:r>
          </a:p>
          <a:p>
            <a:r>
              <a:rPr lang="en-US" dirty="0" err="1">
                <a:latin typeface="Open Sans"/>
                <a:ea typeface="Open Sans"/>
                <a:cs typeface="Calibri"/>
              </a:rPr>
              <a:t>Sinisiä</a:t>
            </a:r>
            <a:r>
              <a:rPr lang="en-US" dirty="0">
                <a:latin typeface="Open Sans"/>
                <a:ea typeface="Open Sans"/>
                <a:cs typeface="Calibri"/>
              </a:rPr>
              <a:t> </a:t>
            </a:r>
            <a:r>
              <a:rPr lang="en-US" dirty="0" err="1">
                <a:latin typeface="Open Sans"/>
                <a:ea typeface="Open Sans"/>
                <a:cs typeface="Calibri"/>
              </a:rPr>
              <a:t>laatikoita</a:t>
            </a:r>
            <a:r>
              <a:rPr lang="en-US" dirty="0">
                <a:latin typeface="Open Sans"/>
                <a:ea typeface="Open Sans"/>
                <a:cs typeface="Calibri"/>
              </a:rPr>
              <a:t> </a:t>
            </a:r>
            <a:r>
              <a:rPr lang="en-US" dirty="0" err="1">
                <a:latin typeface="Open Sans"/>
                <a:ea typeface="Open Sans"/>
                <a:cs typeface="Calibri"/>
              </a:rPr>
              <a:t>painamalla</a:t>
            </a:r>
            <a:r>
              <a:rPr lang="en-US" dirty="0">
                <a:latin typeface="Open Sans"/>
                <a:ea typeface="Open Sans"/>
                <a:cs typeface="Calibri"/>
              </a:rPr>
              <a:t> alla </a:t>
            </a:r>
            <a:r>
              <a:rPr lang="en-US" dirty="0" err="1">
                <a:latin typeface="Open Sans"/>
                <a:ea typeface="Open Sans"/>
                <a:cs typeface="Calibri"/>
              </a:rPr>
              <a:t>oleva</a:t>
            </a:r>
            <a:r>
              <a:rPr lang="en-US" dirty="0">
                <a:latin typeface="Open Sans"/>
                <a:ea typeface="Open Sans"/>
                <a:cs typeface="Calibri"/>
              </a:rPr>
              <a:t> </a:t>
            </a:r>
            <a:r>
              <a:rPr lang="en-US" dirty="0" err="1">
                <a:latin typeface="Open Sans"/>
                <a:ea typeface="Open Sans"/>
                <a:cs typeface="Calibri"/>
              </a:rPr>
              <a:t>kuva</a:t>
            </a:r>
            <a:r>
              <a:rPr lang="en-US" dirty="0">
                <a:latin typeface="Open Sans"/>
                <a:ea typeface="Open Sans"/>
                <a:cs typeface="Calibri"/>
              </a:rPr>
              <a:t> </a:t>
            </a:r>
            <a:r>
              <a:rPr lang="en-US" dirty="0" err="1">
                <a:latin typeface="Open Sans"/>
                <a:ea typeface="Open Sans"/>
                <a:cs typeface="Calibri"/>
              </a:rPr>
              <a:t>alkaa</a:t>
            </a:r>
            <a:r>
              <a:rPr lang="en-US" dirty="0">
                <a:latin typeface="Open Sans"/>
                <a:ea typeface="Open Sans"/>
                <a:cs typeface="Calibri"/>
              </a:rPr>
              <a:t> </a:t>
            </a:r>
            <a:r>
              <a:rPr lang="en-US" dirty="0" err="1">
                <a:latin typeface="Open Sans"/>
                <a:ea typeface="Open Sans"/>
                <a:cs typeface="Calibri"/>
              </a:rPr>
              <a:t>paljastua</a:t>
            </a:r>
            <a:r>
              <a:rPr lang="en-US" dirty="0">
                <a:latin typeface="Open Sans"/>
                <a:ea typeface="Open Sans"/>
                <a:cs typeface="Calibri"/>
              </a:rPr>
              <a:t> </a:t>
            </a:r>
            <a:r>
              <a:rPr lang="en-US" dirty="0" err="1">
                <a:latin typeface="Open Sans"/>
                <a:ea typeface="Open Sans"/>
                <a:cs typeface="Calibri"/>
              </a:rPr>
              <a:t>kohta</a:t>
            </a:r>
            <a:r>
              <a:rPr lang="en-US" dirty="0">
                <a:latin typeface="Open Sans"/>
                <a:ea typeface="Open Sans"/>
                <a:cs typeface="Calibri"/>
              </a:rPr>
              <a:t> </a:t>
            </a:r>
            <a:r>
              <a:rPr lang="en-US" dirty="0" err="1">
                <a:latin typeface="Open Sans"/>
                <a:ea typeface="Open Sans"/>
                <a:cs typeface="Calibri"/>
              </a:rPr>
              <a:t>kohdalta</a:t>
            </a:r>
            <a:r>
              <a:rPr lang="en-US" dirty="0">
                <a:latin typeface="Open Sans"/>
                <a:ea typeface="Open Sans"/>
                <a:cs typeface="Calibri"/>
              </a:rPr>
              <a:t>.</a:t>
            </a:r>
            <a:endParaRPr lang="en-US" dirty="0">
              <a:latin typeface="Open Sans"/>
              <a:ea typeface="Open Sans"/>
              <a:cs typeface="Open Sans"/>
            </a:endParaRPr>
          </a:p>
          <a:p>
            <a:r>
              <a:rPr lang="en-US" dirty="0" err="1">
                <a:latin typeface="Open Sans"/>
                <a:ea typeface="Open Sans"/>
                <a:cs typeface="Calibri"/>
              </a:rPr>
              <a:t>Tarkoituksena</a:t>
            </a:r>
            <a:r>
              <a:rPr lang="en-US" dirty="0">
                <a:latin typeface="Open Sans"/>
                <a:ea typeface="Open Sans"/>
                <a:cs typeface="Calibri"/>
              </a:rPr>
              <a:t> on </a:t>
            </a:r>
            <a:r>
              <a:rPr lang="en-US" dirty="0" err="1">
                <a:latin typeface="Open Sans"/>
                <a:ea typeface="Open Sans"/>
                <a:cs typeface="Calibri"/>
              </a:rPr>
              <a:t>arvata</a:t>
            </a:r>
            <a:r>
              <a:rPr lang="en-US" dirty="0">
                <a:latin typeface="Open Sans"/>
                <a:ea typeface="Open Sans"/>
                <a:cs typeface="Calibri"/>
              </a:rPr>
              <a:t>, </a:t>
            </a:r>
            <a:r>
              <a:rPr lang="en-US" dirty="0" err="1">
                <a:latin typeface="Open Sans"/>
                <a:ea typeface="Open Sans"/>
                <a:cs typeface="Calibri"/>
              </a:rPr>
              <a:t>mikä</a:t>
            </a:r>
            <a:r>
              <a:rPr lang="en-US" dirty="0">
                <a:latin typeface="Open Sans"/>
                <a:ea typeface="Open Sans"/>
                <a:cs typeface="Calibri"/>
              </a:rPr>
              <a:t> </a:t>
            </a:r>
            <a:r>
              <a:rPr lang="en-US" dirty="0" err="1">
                <a:latin typeface="Open Sans"/>
                <a:ea typeface="Open Sans"/>
                <a:cs typeface="Calibri"/>
              </a:rPr>
              <a:t>asia</a:t>
            </a:r>
            <a:r>
              <a:rPr lang="en-US" dirty="0">
                <a:latin typeface="Open Sans"/>
                <a:ea typeface="Open Sans"/>
                <a:cs typeface="Calibri"/>
              </a:rPr>
              <a:t>/</a:t>
            </a:r>
            <a:r>
              <a:rPr lang="en-US" dirty="0" err="1">
                <a:latin typeface="Open Sans"/>
                <a:ea typeface="Open Sans"/>
                <a:cs typeface="Calibri"/>
              </a:rPr>
              <a:t>esine</a:t>
            </a:r>
            <a:r>
              <a:rPr lang="en-US" dirty="0">
                <a:latin typeface="Open Sans"/>
                <a:ea typeface="Open Sans"/>
                <a:cs typeface="Calibri"/>
              </a:rPr>
              <a:t> </a:t>
            </a:r>
            <a:r>
              <a:rPr lang="en-US" dirty="0" err="1">
                <a:latin typeface="Open Sans"/>
                <a:ea typeface="Open Sans"/>
                <a:cs typeface="Calibri"/>
              </a:rPr>
              <a:t>laatikoiden</a:t>
            </a:r>
            <a:r>
              <a:rPr lang="en-US" dirty="0">
                <a:latin typeface="Open Sans"/>
                <a:ea typeface="Open Sans"/>
                <a:cs typeface="Calibri"/>
              </a:rPr>
              <a:t> </a:t>
            </a:r>
            <a:r>
              <a:rPr lang="en-US" dirty="0" err="1">
                <a:latin typeface="Open Sans"/>
                <a:ea typeface="Open Sans"/>
                <a:cs typeface="Calibri"/>
              </a:rPr>
              <a:t>takaa</a:t>
            </a:r>
            <a:r>
              <a:rPr lang="en-US" dirty="0">
                <a:latin typeface="Open Sans"/>
                <a:ea typeface="Open Sans"/>
                <a:cs typeface="Calibri"/>
              </a:rPr>
              <a:t> </a:t>
            </a:r>
            <a:r>
              <a:rPr lang="en-US" dirty="0" err="1">
                <a:latin typeface="Open Sans"/>
                <a:ea typeface="Open Sans"/>
                <a:cs typeface="Calibri"/>
              </a:rPr>
              <a:t>paljastuu</a:t>
            </a:r>
            <a:r>
              <a:rPr lang="en-US" dirty="0">
                <a:latin typeface="Open Sans"/>
                <a:ea typeface="Open Sans"/>
                <a:cs typeface="Calibri"/>
              </a:rPr>
              <a:t>.</a:t>
            </a:r>
            <a:endParaRPr lang="en-US" dirty="0">
              <a:latin typeface="Open Sans"/>
              <a:ea typeface="Open Sans"/>
              <a:cs typeface="Open Sans"/>
            </a:endParaRP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8E79E2AD-1F94-DF31-1394-9FD08D154EF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845021" y="2346473"/>
            <a:ext cx="4366538" cy="2499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5844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BDABCA63-63EE-A036-FE35-8C4F57448F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57" t="12218" r="-57" b="16885"/>
          <a:stretch>
            <a:fillRect/>
          </a:stretch>
        </p:blipFill>
        <p:spPr>
          <a:xfrm>
            <a:off x="-4438" y="0"/>
            <a:ext cx="12213233" cy="6908058"/>
          </a:xfrm>
          <a:prstGeom prst="rect">
            <a:avLst/>
          </a:prstGeom>
        </p:spPr>
      </p:pic>
      <p:sp>
        <p:nvSpPr>
          <p:cNvPr id="137" name="Suorakulmio 136">
            <a:extLst>
              <a:ext uri="{FF2B5EF4-FFF2-40B4-BE49-F238E27FC236}">
                <a16:creationId xmlns:a16="http://schemas.microsoft.com/office/drawing/2014/main" id="{76F11428-669C-42E4-BF4B-C14EC3123562}"/>
              </a:ext>
            </a:extLst>
          </p:cNvPr>
          <p:cNvSpPr/>
          <p:nvPr/>
        </p:nvSpPr>
        <p:spPr>
          <a:xfrm>
            <a:off x="6009004" y="-9438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3" name="Suorakulmio 152">
            <a:extLst>
              <a:ext uri="{FF2B5EF4-FFF2-40B4-BE49-F238E27FC236}">
                <a16:creationId xmlns:a16="http://schemas.microsoft.com/office/drawing/2014/main" id="{EDC07DE8-2510-4ABD-A0A7-2CD3927F2EF0}"/>
              </a:ext>
            </a:extLst>
          </p:cNvPr>
          <p:cNvSpPr/>
          <p:nvPr/>
        </p:nvSpPr>
        <p:spPr>
          <a:xfrm>
            <a:off x="8081630" y="3449310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1" name="Suorakulmio 150">
            <a:extLst>
              <a:ext uri="{FF2B5EF4-FFF2-40B4-BE49-F238E27FC236}">
                <a16:creationId xmlns:a16="http://schemas.microsoft.com/office/drawing/2014/main" id="{8778F815-7281-44B6-949E-43477381D1D0}"/>
              </a:ext>
            </a:extLst>
          </p:cNvPr>
          <p:cNvSpPr/>
          <p:nvPr/>
        </p:nvSpPr>
        <p:spPr>
          <a:xfrm>
            <a:off x="1983906" y="1719936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0" name="Suorakulmio 149">
            <a:extLst>
              <a:ext uri="{FF2B5EF4-FFF2-40B4-BE49-F238E27FC236}">
                <a16:creationId xmlns:a16="http://schemas.microsoft.com/office/drawing/2014/main" id="{22BB3990-DCBF-4EAF-9B53-196698D0CAEC}"/>
              </a:ext>
            </a:extLst>
          </p:cNvPr>
          <p:cNvSpPr/>
          <p:nvPr/>
        </p:nvSpPr>
        <p:spPr>
          <a:xfrm>
            <a:off x="3996455" y="1719936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35" name="Suorakulmio 134">
            <a:extLst>
              <a:ext uri="{FF2B5EF4-FFF2-40B4-BE49-F238E27FC236}">
                <a16:creationId xmlns:a16="http://schemas.microsoft.com/office/drawing/2014/main" id="{0AA18A85-696C-42F6-B9A8-EFB59ABA2D48}"/>
              </a:ext>
            </a:extLst>
          </p:cNvPr>
          <p:cNvSpPr/>
          <p:nvPr/>
        </p:nvSpPr>
        <p:spPr>
          <a:xfrm>
            <a:off x="8084588" y="-9438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6" name="Suorakulmio 135">
            <a:extLst>
              <a:ext uri="{FF2B5EF4-FFF2-40B4-BE49-F238E27FC236}">
                <a16:creationId xmlns:a16="http://schemas.microsoft.com/office/drawing/2014/main" id="{CD60BF42-2F52-45C6-BD12-F93073A1F6B6}"/>
              </a:ext>
            </a:extLst>
          </p:cNvPr>
          <p:cNvSpPr/>
          <p:nvPr/>
        </p:nvSpPr>
        <p:spPr>
          <a:xfrm>
            <a:off x="10168573" y="-9438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8" name="Suorakulmio 137">
            <a:extLst>
              <a:ext uri="{FF2B5EF4-FFF2-40B4-BE49-F238E27FC236}">
                <a16:creationId xmlns:a16="http://schemas.microsoft.com/office/drawing/2014/main" id="{0D2F232D-C51D-4435-992D-E22F32ABE453}"/>
              </a:ext>
            </a:extLst>
          </p:cNvPr>
          <p:cNvSpPr/>
          <p:nvPr/>
        </p:nvSpPr>
        <p:spPr>
          <a:xfrm>
            <a:off x="3997934" y="-9438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39" name="Suorakulmio 138">
            <a:extLst>
              <a:ext uri="{FF2B5EF4-FFF2-40B4-BE49-F238E27FC236}">
                <a16:creationId xmlns:a16="http://schemas.microsoft.com/office/drawing/2014/main" id="{B10E3D5B-22E2-4996-89A7-E2F180EC9753}"/>
              </a:ext>
            </a:extLst>
          </p:cNvPr>
          <p:cNvSpPr/>
          <p:nvPr/>
        </p:nvSpPr>
        <p:spPr>
          <a:xfrm>
            <a:off x="1985385" y="-9438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0" name="Suorakulmio 139">
            <a:extLst>
              <a:ext uri="{FF2B5EF4-FFF2-40B4-BE49-F238E27FC236}">
                <a16:creationId xmlns:a16="http://schemas.microsoft.com/office/drawing/2014/main" id="{5EDFCCE7-FF83-4D1B-93D2-3C411B307AC9}"/>
              </a:ext>
            </a:extLst>
          </p:cNvPr>
          <p:cNvSpPr/>
          <p:nvPr/>
        </p:nvSpPr>
        <p:spPr>
          <a:xfrm>
            <a:off x="-1" y="-9438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7" name="Suorakulmio 146">
            <a:extLst>
              <a:ext uri="{FF2B5EF4-FFF2-40B4-BE49-F238E27FC236}">
                <a16:creationId xmlns:a16="http://schemas.microsoft.com/office/drawing/2014/main" id="{986178BF-88F4-4D58-9005-7A9352C38A4C}"/>
              </a:ext>
            </a:extLst>
          </p:cNvPr>
          <p:cNvSpPr/>
          <p:nvPr/>
        </p:nvSpPr>
        <p:spPr>
          <a:xfrm>
            <a:off x="8083109" y="1719936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8" name="Suorakulmio 147">
            <a:extLst>
              <a:ext uri="{FF2B5EF4-FFF2-40B4-BE49-F238E27FC236}">
                <a16:creationId xmlns:a16="http://schemas.microsoft.com/office/drawing/2014/main" id="{725B3BEA-3244-4783-AB97-7D25E79C4551}"/>
              </a:ext>
            </a:extLst>
          </p:cNvPr>
          <p:cNvSpPr/>
          <p:nvPr/>
        </p:nvSpPr>
        <p:spPr>
          <a:xfrm>
            <a:off x="10167094" y="1719936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9" name="Suorakulmio 148">
            <a:extLst>
              <a:ext uri="{FF2B5EF4-FFF2-40B4-BE49-F238E27FC236}">
                <a16:creationId xmlns:a16="http://schemas.microsoft.com/office/drawing/2014/main" id="{F07F8758-EEDD-4064-9429-98489C860C51}"/>
              </a:ext>
            </a:extLst>
          </p:cNvPr>
          <p:cNvSpPr/>
          <p:nvPr/>
        </p:nvSpPr>
        <p:spPr>
          <a:xfrm>
            <a:off x="6007525" y="1719936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2" name="Suorakulmio 151">
            <a:extLst>
              <a:ext uri="{FF2B5EF4-FFF2-40B4-BE49-F238E27FC236}">
                <a16:creationId xmlns:a16="http://schemas.microsoft.com/office/drawing/2014/main" id="{5BDC8AEE-9DA1-4668-B496-56A7633BAE56}"/>
              </a:ext>
            </a:extLst>
          </p:cNvPr>
          <p:cNvSpPr/>
          <p:nvPr/>
        </p:nvSpPr>
        <p:spPr>
          <a:xfrm>
            <a:off x="-1480" y="1719936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4" name="Suorakulmio 153">
            <a:extLst>
              <a:ext uri="{FF2B5EF4-FFF2-40B4-BE49-F238E27FC236}">
                <a16:creationId xmlns:a16="http://schemas.microsoft.com/office/drawing/2014/main" id="{85CF2051-E9F1-49FB-A47C-E66EBEB6B545}"/>
              </a:ext>
            </a:extLst>
          </p:cNvPr>
          <p:cNvSpPr/>
          <p:nvPr/>
        </p:nvSpPr>
        <p:spPr>
          <a:xfrm>
            <a:off x="10165615" y="3449310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5" name="Suorakulmio 154">
            <a:extLst>
              <a:ext uri="{FF2B5EF4-FFF2-40B4-BE49-F238E27FC236}">
                <a16:creationId xmlns:a16="http://schemas.microsoft.com/office/drawing/2014/main" id="{39C98B6A-B299-4FFA-805C-44CDBD33141A}"/>
              </a:ext>
            </a:extLst>
          </p:cNvPr>
          <p:cNvSpPr/>
          <p:nvPr/>
        </p:nvSpPr>
        <p:spPr>
          <a:xfrm>
            <a:off x="6006046" y="3449310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56" name="Suorakulmio 155">
            <a:extLst>
              <a:ext uri="{FF2B5EF4-FFF2-40B4-BE49-F238E27FC236}">
                <a16:creationId xmlns:a16="http://schemas.microsoft.com/office/drawing/2014/main" id="{EFFCAD70-B39B-48A1-A795-52867A65E83F}"/>
              </a:ext>
            </a:extLst>
          </p:cNvPr>
          <p:cNvSpPr/>
          <p:nvPr/>
        </p:nvSpPr>
        <p:spPr>
          <a:xfrm>
            <a:off x="3994976" y="3449310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57" name="Suorakulmio 156">
            <a:extLst>
              <a:ext uri="{FF2B5EF4-FFF2-40B4-BE49-F238E27FC236}">
                <a16:creationId xmlns:a16="http://schemas.microsoft.com/office/drawing/2014/main" id="{61BF7BF3-5542-4824-97DF-91D0B5E73017}"/>
              </a:ext>
            </a:extLst>
          </p:cNvPr>
          <p:cNvSpPr/>
          <p:nvPr/>
        </p:nvSpPr>
        <p:spPr>
          <a:xfrm>
            <a:off x="1982427" y="3449310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8" name="Suorakulmio 157">
            <a:extLst>
              <a:ext uri="{FF2B5EF4-FFF2-40B4-BE49-F238E27FC236}">
                <a16:creationId xmlns:a16="http://schemas.microsoft.com/office/drawing/2014/main" id="{144F627E-610D-485B-B8A2-B325EB95A463}"/>
              </a:ext>
            </a:extLst>
          </p:cNvPr>
          <p:cNvSpPr/>
          <p:nvPr/>
        </p:nvSpPr>
        <p:spPr>
          <a:xfrm>
            <a:off x="-2959" y="3449310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9" name="Suorakulmio 158">
            <a:extLst>
              <a:ext uri="{FF2B5EF4-FFF2-40B4-BE49-F238E27FC236}">
                <a16:creationId xmlns:a16="http://schemas.microsoft.com/office/drawing/2014/main" id="{71F8DEDA-734D-457C-B5F6-F2AA921AA8E3}"/>
              </a:ext>
            </a:extLst>
          </p:cNvPr>
          <p:cNvSpPr/>
          <p:nvPr/>
        </p:nvSpPr>
        <p:spPr>
          <a:xfrm>
            <a:off x="8080151" y="5178684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0" name="Suorakulmio 159">
            <a:extLst>
              <a:ext uri="{FF2B5EF4-FFF2-40B4-BE49-F238E27FC236}">
                <a16:creationId xmlns:a16="http://schemas.microsoft.com/office/drawing/2014/main" id="{1480F966-B1D9-45FE-A5D1-28D63B552FA4}"/>
              </a:ext>
            </a:extLst>
          </p:cNvPr>
          <p:cNvSpPr/>
          <p:nvPr/>
        </p:nvSpPr>
        <p:spPr>
          <a:xfrm>
            <a:off x="10164136" y="5178684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1" name="Suorakulmio 160">
            <a:extLst>
              <a:ext uri="{FF2B5EF4-FFF2-40B4-BE49-F238E27FC236}">
                <a16:creationId xmlns:a16="http://schemas.microsoft.com/office/drawing/2014/main" id="{D2AD98A9-D9C4-498E-8040-E28B704FCBD6}"/>
              </a:ext>
            </a:extLst>
          </p:cNvPr>
          <p:cNvSpPr/>
          <p:nvPr/>
        </p:nvSpPr>
        <p:spPr>
          <a:xfrm>
            <a:off x="6004567" y="5178684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2" name="Suorakulmio 161">
            <a:extLst>
              <a:ext uri="{FF2B5EF4-FFF2-40B4-BE49-F238E27FC236}">
                <a16:creationId xmlns:a16="http://schemas.microsoft.com/office/drawing/2014/main" id="{B7EE1646-3638-4EA1-9BD5-26EE3D6D0FB7}"/>
              </a:ext>
            </a:extLst>
          </p:cNvPr>
          <p:cNvSpPr/>
          <p:nvPr/>
        </p:nvSpPr>
        <p:spPr>
          <a:xfrm>
            <a:off x="3993497" y="5178684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63" name="Suorakulmio 162">
            <a:extLst>
              <a:ext uri="{FF2B5EF4-FFF2-40B4-BE49-F238E27FC236}">
                <a16:creationId xmlns:a16="http://schemas.microsoft.com/office/drawing/2014/main" id="{B35ED312-4070-4395-B03B-35EB6B32AB06}"/>
              </a:ext>
            </a:extLst>
          </p:cNvPr>
          <p:cNvSpPr/>
          <p:nvPr/>
        </p:nvSpPr>
        <p:spPr>
          <a:xfrm>
            <a:off x="1980948" y="5178684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4" name="Suorakulmio 163">
            <a:extLst>
              <a:ext uri="{FF2B5EF4-FFF2-40B4-BE49-F238E27FC236}">
                <a16:creationId xmlns:a16="http://schemas.microsoft.com/office/drawing/2014/main" id="{6C676A04-CF0A-464E-B1F1-D9AF4C0BE24E}"/>
              </a:ext>
            </a:extLst>
          </p:cNvPr>
          <p:cNvSpPr/>
          <p:nvPr/>
        </p:nvSpPr>
        <p:spPr>
          <a:xfrm>
            <a:off x="-4438" y="5178684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0199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0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8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9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0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1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4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5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6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1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7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1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8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1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9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1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0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1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1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1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2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1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1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"/>
                  </p:tgtEl>
                </p:cond>
              </p:nextCondLst>
            </p:seq>
          </p:childTnLst>
        </p:cTn>
      </p:par>
    </p:tnLst>
    <p:bldLst>
      <p:bldP spid="137" grpId="0" animBg="1"/>
      <p:bldP spid="153" grpId="0" animBg="1"/>
      <p:bldP spid="151" grpId="0" animBg="1"/>
      <p:bldP spid="150" grpId="0" animBg="1"/>
      <p:bldP spid="135" grpId="0" animBg="1"/>
      <p:bldP spid="136" grpId="0" animBg="1"/>
      <p:bldP spid="138" grpId="0" animBg="1"/>
      <p:bldP spid="139" grpId="0" animBg="1"/>
      <p:bldP spid="140" grpId="0" animBg="1"/>
      <p:bldP spid="147" grpId="0" animBg="1"/>
      <p:bldP spid="148" grpId="0" animBg="1"/>
      <p:bldP spid="149" grpId="0" animBg="1"/>
      <p:bldP spid="152" grpId="0" animBg="1"/>
      <p:bldP spid="154" grpId="0" animBg="1"/>
      <p:bldP spid="155" grpId="0" animBg="1"/>
      <p:bldP spid="156" grpId="0" animBg="1"/>
      <p:bldP spid="157" grpId="0" animBg="1"/>
      <p:bldP spid="158" grpId="0" animBg="1"/>
      <p:bldP spid="159" grpId="0" animBg="1"/>
      <p:bldP spid="160" grpId="0" animBg="1"/>
      <p:bldP spid="161" grpId="0" animBg="1"/>
      <p:bldP spid="162" grpId="0" animBg="1"/>
      <p:bldP spid="163" grpId="0" animBg="1"/>
      <p:bldP spid="16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9E3930-C860-DDDF-3CA6-6EDF608F52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FCE3050F-0C9A-59AF-58B7-396C22A403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4033" b="3576"/>
          <a:stretch>
            <a:fillRect/>
          </a:stretch>
        </p:blipFill>
        <p:spPr>
          <a:xfrm>
            <a:off x="-4439" y="0"/>
            <a:ext cx="12227067" cy="6908058"/>
          </a:xfrm>
          <a:prstGeom prst="rect">
            <a:avLst/>
          </a:prstGeom>
        </p:spPr>
      </p:pic>
      <p:sp>
        <p:nvSpPr>
          <p:cNvPr id="150" name="Suorakulmio 149">
            <a:extLst>
              <a:ext uri="{FF2B5EF4-FFF2-40B4-BE49-F238E27FC236}">
                <a16:creationId xmlns:a16="http://schemas.microsoft.com/office/drawing/2014/main" id="{55757A28-C694-D6D9-62F9-56DD5A6EF750}"/>
              </a:ext>
            </a:extLst>
          </p:cNvPr>
          <p:cNvSpPr/>
          <p:nvPr/>
        </p:nvSpPr>
        <p:spPr>
          <a:xfrm>
            <a:off x="3996455" y="1719936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35" name="Suorakulmio 134">
            <a:extLst>
              <a:ext uri="{FF2B5EF4-FFF2-40B4-BE49-F238E27FC236}">
                <a16:creationId xmlns:a16="http://schemas.microsoft.com/office/drawing/2014/main" id="{B1D9752E-50A1-3685-E7D8-A0D0615A64D4}"/>
              </a:ext>
            </a:extLst>
          </p:cNvPr>
          <p:cNvSpPr/>
          <p:nvPr/>
        </p:nvSpPr>
        <p:spPr>
          <a:xfrm>
            <a:off x="8084588" y="-9438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6" name="Suorakulmio 135">
            <a:extLst>
              <a:ext uri="{FF2B5EF4-FFF2-40B4-BE49-F238E27FC236}">
                <a16:creationId xmlns:a16="http://schemas.microsoft.com/office/drawing/2014/main" id="{DDE983F8-2195-B8DA-2813-1BC286F0D174}"/>
              </a:ext>
            </a:extLst>
          </p:cNvPr>
          <p:cNvSpPr/>
          <p:nvPr/>
        </p:nvSpPr>
        <p:spPr>
          <a:xfrm>
            <a:off x="10168573" y="-9438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7" name="Suorakulmio 136">
            <a:extLst>
              <a:ext uri="{FF2B5EF4-FFF2-40B4-BE49-F238E27FC236}">
                <a16:creationId xmlns:a16="http://schemas.microsoft.com/office/drawing/2014/main" id="{0D855B62-4381-350D-C236-3F4299E59670}"/>
              </a:ext>
            </a:extLst>
          </p:cNvPr>
          <p:cNvSpPr/>
          <p:nvPr/>
        </p:nvSpPr>
        <p:spPr>
          <a:xfrm>
            <a:off x="6009004" y="-9438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8" name="Suorakulmio 137">
            <a:extLst>
              <a:ext uri="{FF2B5EF4-FFF2-40B4-BE49-F238E27FC236}">
                <a16:creationId xmlns:a16="http://schemas.microsoft.com/office/drawing/2014/main" id="{3C33AF84-1EDB-0107-D2F8-B6A2B83FA2FD}"/>
              </a:ext>
            </a:extLst>
          </p:cNvPr>
          <p:cNvSpPr/>
          <p:nvPr/>
        </p:nvSpPr>
        <p:spPr>
          <a:xfrm>
            <a:off x="3997934" y="-9438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39" name="Suorakulmio 138">
            <a:extLst>
              <a:ext uri="{FF2B5EF4-FFF2-40B4-BE49-F238E27FC236}">
                <a16:creationId xmlns:a16="http://schemas.microsoft.com/office/drawing/2014/main" id="{7D927C6B-540F-AE64-9D17-144A60F31223}"/>
              </a:ext>
            </a:extLst>
          </p:cNvPr>
          <p:cNvSpPr/>
          <p:nvPr/>
        </p:nvSpPr>
        <p:spPr>
          <a:xfrm>
            <a:off x="1985385" y="-9438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0" name="Suorakulmio 139">
            <a:extLst>
              <a:ext uri="{FF2B5EF4-FFF2-40B4-BE49-F238E27FC236}">
                <a16:creationId xmlns:a16="http://schemas.microsoft.com/office/drawing/2014/main" id="{C6DC4C23-040E-1133-7D91-BDEBB6C7A67D}"/>
              </a:ext>
            </a:extLst>
          </p:cNvPr>
          <p:cNvSpPr/>
          <p:nvPr/>
        </p:nvSpPr>
        <p:spPr>
          <a:xfrm>
            <a:off x="-1" y="-9438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7" name="Suorakulmio 146">
            <a:extLst>
              <a:ext uri="{FF2B5EF4-FFF2-40B4-BE49-F238E27FC236}">
                <a16:creationId xmlns:a16="http://schemas.microsoft.com/office/drawing/2014/main" id="{BD83D3C2-AAB6-0160-3685-91D330368BFF}"/>
              </a:ext>
            </a:extLst>
          </p:cNvPr>
          <p:cNvSpPr/>
          <p:nvPr/>
        </p:nvSpPr>
        <p:spPr>
          <a:xfrm>
            <a:off x="8083109" y="1719936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8" name="Suorakulmio 147">
            <a:extLst>
              <a:ext uri="{FF2B5EF4-FFF2-40B4-BE49-F238E27FC236}">
                <a16:creationId xmlns:a16="http://schemas.microsoft.com/office/drawing/2014/main" id="{0AAB076E-33AF-1638-A8B9-65E8874DF9AE}"/>
              </a:ext>
            </a:extLst>
          </p:cNvPr>
          <p:cNvSpPr/>
          <p:nvPr/>
        </p:nvSpPr>
        <p:spPr>
          <a:xfrm>
            <a:off x="10167094" y="1719936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9" name="Suorakulmio 148">
            <a:extLst>
              <a:ext uri="{FF2B5EF4-FFF2-40B4-BE49-F238E27FC236}">
                <a16:creationId xmlns:a16="http://schemas.microsoft.com/office/drawing/2014/main" id="{3DE3D075-E126-4F4B-E2EC-4796DB16EA42}"/>
              </a:ext>
            </a:extLst>
          </p:cNvPr>
          <p:cNvSpPr/>
          <p:nvPr/>
        </p:nvSpPr>
        <p:spPr>
          <a:xfrm>
            <a:off x="6007525" y="1719936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1" name="Suorakulmio 150">
            <a:extLst>
              <a:ext uri="{FF2B5EF4-FFF2-40B4-BE49-F238E27FC236}">
                <a16:creationId xmlns:a16="http://schemas.microsoft.com/office/drawing/2014/main" id="{F0C05E18-A4B8-FEA9-A30E-7672EABF5D12}"/>
              </a:ext>
            </a:extLst>
          </p:cNvPr>
          <p:cNvSpPr/>
          <p:nvPr/>
        </p:nvSpPr>
        <p:spPr>
          <a:xfrm>
            <a:off x="1983906" y="1719936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2" name="Suorakulmio 151">
            <a:extLst>
              <a:ext uri="{FF2B5EF4-FFF2-40B4-BE49-F238E27FC236}">
                <a16:creationId xmlns:a16="http://schemas.microsoft.com/office/drawing/2014/main" id="{A8D006E1-89A5-42E1-2CC1-894D5478C5E5}"/>
              </a:ext>
            </a:extLst>
          </p:cNvPr>
          <p:cNvSpPr/>
          <p:nvPr/>
        </p:nvSpPr>
        <p:spPr>
          <a:xfrm>
            <a:off x="-1480" y="1719936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3" name="Suorakulmio 152">
            <a:extLst>
              <a:ext uri="{FF2B5EF4-FFF2-40B4-BE49-F238E27FC236}">
                <a16:creationId xmlns:a16="http://schemas.microsoft.com/office/drawing/2014/main" id="{C34E5541-CD34-8F2E-FECF-D66E32B3CE15}"/>
              </a:ext>
            </a:extLst>
          </p:cNvPr>
          <p:cNvSpPr/>
          <p:nvPr/>
        </p:nvSpPr>
        <p:spPr>
          <a:xfrm>
            <a:off x="8081630" y="3449310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4" name="Suorakulmio 153">
            <a:extLst>
              <a:ext uri="{FF2B5EF4-FFF2-40B4-BE49-F238E27FC236}">
                <a16:creationId xmlns:a16="http://schemas.microsoft.com/office/drawing/2014/main" id="{08E0FE58-6DF9-0B9D-9D59-7C62643C5BA4}"/>
              </a:ext>
            </a:extLst>
          </p:cNvPr>
          <p:cNvSpPr/>
          <p:nvPr/>
        </p:nvSpPr>
        <p:spPr>
          <a:xfrm>
            <a:off x="10165615" y="3449310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5" name="Suorakulmio 154">
            <a:extLst>
              <a:ext uri="{FF2B5EF4-FFF2-40B4-BE49-F238E27FC236}">
                <a16:creationId xmlns:a16="http://schemas.microsoft.com/office/drawing/2014/main" id="{A39A7516-0C4A-3392-269D-B4493568E766}"/>
              </a:ext>
            </a:extLst>
          </p:cNvPr>
          <p:cNvSpPr/>
          <p:nvPr/>
        </p:nvSpPr>
        <p:spPr>
          <a:xfrm>
            <a:off x="6006046" y="3449310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56" name="Suorakulmio 155">
            <a:extLst>
              <a:ext uri="{FF2B5EF4-FFF2-40B4-BE49-F238E27FC236}">
                <a16:creationId xmlns:a16="http://schemas.microsoft.com/office/drawing/2014/main" id="{19DAD04F-98CF-36B8-0946-927E24350419}"/>
              </a:ext>
            </a:extLst>
          </p:cNvPr>
          <p:cNvSpPr/>
          <p:nvPr/>
        </p:nvSpPr>
        <p:spPr>
          <a:xfrm>
            <a:off x="3994976" y="3449310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57" name="Suorakulmio 156">
            <a:extLst>
              <a:ext uri="{FF2B5EF4-FFF2-40B4-BE49-F238E27FC236}">
                <a16:creationId xmlns:a16="http://schemas.microsoft.com/office/drawing/2014/main" id="{45114EAA-6030-65F3-067E-F9CFFBCEEA9C}"/>
              </a:ext>
            </a:extLst>
          </p:cNvPr>
          <p:cNvSpPr/>
          <p:nvPr/>
        </p:nvSpPr>
        <p:spPr>
          <a:xfrm>
            <a:off x="1982427" y="3449310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8" name="Suorakulmio 157">
            <a:extLst>
              <a:ext uri="{FF2B5EF4-FFF2-40B4-BE49-F238E27FC236}">
                <a16:creationId xmlns:a16="http://schemas.microsoft.com/office/drawing/2014/main" id="{B5D68838-43B9-0299-7B2C-A19CB7DCCC1E}"/>
              </a:ext>
            </a:extLst>
          </p:cNvPr>
          <p:cNvSpPr/>
          <p:nvPr/>
        </p:nvSpPr>
        <p:spPr>
          <a:xfrm>
            <a:off x="-2959" y="3449310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9" name="Suorakulmio 158">
            <a:extLst>
              <a:ext uri="{FF2B5EF4-FFF2-40B4-BE49-F238E27FC236}">
                <a16:creationId xmlns:a16="http://schemas.microsoft.com/office/drawing/2014/main" id="{12CE4F10-72E1-1AD2-F23C-CB601B1FF109}"/>
              </a:ext>
            </a:extLst>
          </p:cNvPr>
          <p:cNvSpPr/>
          <p:nvPr/>
        </p:nvSpPr>
        <p:spPr>
          <a:xfrm>
            <a:off x="8080151" y="5178684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0" name="Suorakulmio 159">
            <a:extLst>
              <a:ext uri="{FF2B5EF4-FFF2-40B4-BE49-F238E27FC236}">
                <a16:creationId xmlns:a16="http://schemas.microsoft.com/office/drawing/2014/main" id="{75D4137C-D6C8-5C32-D214-A30E9230849B}"/>
              </a:ext>
            </a:extLst>
          </p:cNvPr>
          <p:cNvSpPr/>
          <p:nvPr/>
        </p:nvSpPr>
        <p:spPr>
          <a:xfrm>
            <a:off x="10164136" y="5178684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1" name="Suorakulmio 160">
            <a:extLst>
              <a:ext uri="{FF2B5EF4-FFF2-40B4-BE49-F238E27FC236}">
                <a16:creationId xmlns:a16="http://schemas.microsoft.com/office/drawing/2014/main" id="{22485863-719A-C6F2-DA13-F5AE724A291A}"/>
              </a:ext>
            </a:extLst>
          </p:cNvPr>
          <p:cNvSpPr/>
          <p:nvPr/>
        </p:nvSpPr>
        <p:spPr>
          <a:xfrm>
            <a:off x="6004567" y="5178684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2" name="Suorakulmio 161">
            <a:extLst>
              <a:ext uri="{FF2B5EF4-FFF2-40B4-BE49-F238E27FC236}">
                <a16:creationId xmlns:a16="http://schemas.microsoft.com/office/drawing/2014/main" id="{572127EE-0937-0E8C-EF21-73F55F16264B}"/>
              </a:ext>
            </a:extLst>
          </p:cNvPr>
          <p:cNvSpPr/>
          <p:nvPr/>
        </p:nvSpPr>
        <p:spPr>
          <a:xfrm>
            <a:off x="3993497" y="5178684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63" name="Suorakulmio 162">
            <a:extLst>
              <a:ext uri="{FF2B5EF4-FFF2-40B4-BE49-F238E27FC236}">
                <a16:creationId xmlns:a16="http://schemas.microsoft.com/office/drawing/2014/main" id="{70AB2D7C-2AA5-40CE-295A-FFC68C0CB240}"/>
              </a:ext>
            </a:extLst>
          </p:cNvPr>
          <p:cNvSpPr/>
          <p:nvPr/>
        </p:nvSpPr>
        <p:spPr>
          <a:xfrm>
            <a:off x="1980948" y="5178684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4" name="Suorakulmio 163">
            <a:extLst>
              <a:ext uri="{FF2B5EF4-FFF2-40B4-BE49-F238E27FC236}">
                <a16:creationId xmlns:a16="http://schemas.microsoft.com/office/drawing/2014/main" id="{FC3C6C21-9A1E-3F1F-714E-7CAAEFAD7AE5}"/>
              </a:ext>
            </a:extLst>
          </p:cNvPr>
          <p:cNvSpPr/>
          <p:nvPr/>
        </p:nvSpPr>
        <p:spPr>
          <a:xfrm>
            <a:off x="-4438" y="5178684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77241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0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8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9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0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1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4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5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6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1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7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1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8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1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9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1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0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1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1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1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2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1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1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"/>
                  </p:tgtEl>
                </p:cond>
              </p:nextCondLst>
            </p:seq>
          </p:childTnLst>
        </p:cTn>
      </p:par>
    </p:tnLst>
    <p:bldLst>
      <p:bldP spid="150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7" grpId="0" animBg="1"/>
      <p:bldP spid="148" grpId="0" animBg="1"/>
      <p:bldP spid="149" grpId="0" animBg="1"/>
      <p:bldP spid="151" grpId="0" animBg="1"/>
      <p:bldP spid="152" grpId="0" animBg="1"/>
      <p:bldP spid="153" grpId="0" animBg="1"/>
      <p:bldP spid="154" grpId="0" animBg="1"/>
      <p:bldP spid="155" grpId="0" animBg="1"/>
      <p:bldP spid="156" grpId="0" animBg="1"/>
      <p:bldP spid="157" grpId="0" animBg="1"/>
      <p:bldP spid="158" grpId="0" animBg="1"/>
      <p:bldP spid="159" grpId="0" animBg="1"/>
      <p:bldP spid="160" grpId="0" animBg="1"/>
      <p:bldP spid="161" grpId="0" animBg="1"/>
      <p:bldP spid="162" grpId="0" animBg="1"/>
      <p:bldP spid="163" grpId="0" animBg="1"/>
      <p:bldP spid="16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344695-8D60-1703-F74D-9EF5B5F06B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DD4FFEE8-08FE-D625-1F19-C142DB7154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-5917" y="-9438"/>
            <a:ext cx="12181123" cy="6917496"/>
          </a:xfrm>
          <a:prstGeom prst="rect">
            <a:avLst/>
          </a:prstGeom>
        </p:spPr>
      </p:pic>
      <p:sp>
        <p:nvSpPr>
          <p:cNvPr id="150" name="Suorakulmio 149">
            <a:extLst>
              <a:ext uri="{FF2B5EF4-FFF2-40B4-BE49-F238E27FC236}">
                <a16:creationId xmlns:a16="http://schemas.microsoft.com/office/drawing/2014/main" id="{79A5EACA-4C99-179C-4093-DADE8C456FF1}"/>
              </a:ext>
            </a:extLst>
          </p:cNvPr>
          <p:cNvSpPr/>
          <p:nvPr/>
        </p:nvSpPr>
        <p:spPr>
          <a:xfrm>
            <a:off x="3996455" y="1719936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35" name="Suorakulmio 134">
            <a:extLst>
              <a:ext uri="{FF2B5EF4-FFF2-40B4-BE49-F238E27FC236}">
                <a16:creationId xmlns:a16="http://schemas.microsoft.com/office/drawing/2014/main" id="{ACABF715-B58B-2682-968F-FA3830B5CF69}"/>
              </a:ext>
            </a:extLst>
          </p:cNvPr>
          <p:cNvSpPr/>
          <p:nvPr/>
        </p:nvSpPr>
        <p:spPr>
          <a:xfrm>
            <a:off x="8084588" y="-9438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6" name="Suorakulmio 135">
            <a:extLst>
              <a:ext uri="{FF2B5EF4-FFF2-40B4-BE49-F238E27FC236}">
                <a16:creationId xmlns:a16="http://schemas.microsoft.com/office/drawing/2014/main" id="{B34EFADF-28F3-A5E2-361E-979694B4B320}"/>
              </a:ext>
            </a:extLst>
          </p:cNvPr>
          <p:cNvSpPr/>
          <p:nvPr/>
        </p:nvSpPr>
        <p:spPr>
          <a:xfrm>
            <a:off x="10168573" y="-9438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7" name="Suorakulmio 136">
            <a:extLst>
              <a:ext uri="{FF2B5EF4-FFF2-40B4-BE49-F238E27FC236}">
                <a16:creationId xmlns:a16="http://schemas.microsoft.com/office/drawing/2014/main" id="{4C50419B-C7A0-D2C0-D890-7D0C90AF6401}"/>
              </a:ext>
            </a:extLst>
          </p:cNvPr>
          <p:cNvSpPr/>
          <p:nvPr/>
        </p:nvSpPr>
        <p:spPr>
          <a:xfrm>
            <a:off x="6009004" y="-9438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8" name="Suorakulmio 137">
            <a:extLst>
              <a:ext uri="{FF2B5EF4-FFF2-40B4-BE49-F238E27FC236}">
                <a16:creationId xmlns:a16="http://schemas.microsoft.com/office/drawing/2014/main" id="{512ACC32-9883-4F7F-17A4-94F04B474677}"/>
              </a:ext>
            </a:extLst>
          </p:cNvPr>
          <p:cNvSpPr/>
          <p:nvPr/>
        </p:nvSpPr>
        <p:spPr>
          <a:xfrm>
            <a:off x="3997934" y="-9438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39" name="Suorakulmio 138">
            <a:extLst>
              <a:ext uri="{FF2B5EF4-FFF2-40B4-BE49-F238E27FC236}">
                <a16:creationId xmlns:a16="http://schemas.microsoft.com/office/drawing/2014/main" id="{59004DAA-DEAF-36BA-9A13-404950BFAE62}"/>
              </a:ext>
            </a:extLst>
          </p:cNvPr>
          <p:cNvSpPr/>
          <p:nvPr/>
        </p:nvSpPr>
        <p:spPr>
          <a:xfrm>
            <a:off x="1985385" y="-9438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0" name="Suorakulmio 139">
            <a:extLst>
              <a:ext uri="{FF2B5EF4-FFF2-40B4-BE49-F238E27FC236}">
                <a16:creationId xmlns:a16="http://schemas.microsoft.com/office/drawing/2014/main" id="{FD1C13FF-F30D-ED59-5C30-53C1BE85D722}"/>
              </a:ext>
            </a:extLst>
          </p:cNvPr>
          <p:cNvSpPr/>
          <p:nvPr/>
        </p:nvSpPr>
        <p:spPr>
          <a:xfrm>
            <a:off x="-1" y="-9438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7" name="Suorakulmio 146">
            <a:extLst>
              <a:ext uri="{FF2B5EF4-FFF2-40B4-BE49-F238E27FC236}">
                <a16:creationId xmlns:a16="http://schemas.microsoft.com/office/drawing/2014/main" id="{0632BA60-7859-87E5-8715-15110F715F2B}"/>
              </a:ext>
            </a:extLst>
          </p:cNvPr>
          <p:cNvSpPr/>
          <p:nvPr/>
        </p:nvSpPr>
        <p:spPr>
          <a:xfrm>
            <a:off x="8083109" y="1719936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8" name="Suorakulmio 147">
            <a:extLst>
              <a:ext uri="{FF2B5EF4-FFF2-40B4-BE49-F238E27FC236}">
                <a16:creationId xmlns:a16="http://schemas.microsoft.com/office/drawing/2014/main" id="{20AB2C75-DAC2-C1C1-D5F7-91BF3A6C23E0}"/>
              </a:ext>
            </a:extLst>
          </p:cNvPr>
          <p:cNvSpPr/>
          <p:nvPr/>
        </p:nvSpPr>
        <p:spPr>
          <a:xfrm>
            <a:off x="10167094" y="1719936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9" name="Suorakulmio 148">
            <a:extLst>
              <a:ext uri="{FF2B5EF4-FFF2-40B4-BE49-F238E27FC236}">
                <a16:creationId xmlns:a16="http://schemas.microsoft.com/office/drawing/2014/main" id="{C46BCA98-1BB1-736E-4114-8B7910890BC3}"/>
              </a:ext>
            </a:extLst>
          </p:cNvPr>
          <p:cNvSpPr/>
          <p:nvPr/>
        </p:nvSpPr>
        <p:spPr>
          <a:xfrm>
            <a:off x="6007525" y="1719936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1" name="Suorakulmio 150">
            <a:extLst>
              <a:ext uri="{FF2B5EF4-FFF2-40B4-BE49-F238E27FC236}">
                <a16:creationId xmlns:a16="http://schemas.microsoft.com/office/drawing/2014/main" id="{1A2E1529-28DC-2DC2-BD14-D0F70D2EE077}"/>
              </a:ext>
            </a:extLst>
          </p:cNvPr>
          <p:cNvSpPr/>
          <p:nvPr/>
        </p:nvSpPr>
        <p:spPr>
          <a:xfrm>
            <a:off x="1983906" y="1719936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2" name="Suorakulmio 151">
            <a:extLst>
              <a:ext uri="{FF2B5EF4-FFF2-40B4-BE49-F238E27FC236}">
                <a16:creationId xmlns:a16="http://schemas.microsoft.com/office/drawing/2014/main" id="{4FAB94E3-4B37-F809-623B-668548EF9AD7}"/>
              </a:ext>
            </a:extLst>
          </p:cNvPr>
          <p:cNvSpPr/>
          <p:nvPr/>
        </p:nvSpPr>
        <p:spPr>
          <a:xfrm>
            <a:off x="-1480" y="1719936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3" name="Suorakulmio 152">
            <a:extLst>
              <a:ext uri="{FF2B5EF4-FFF2-40B4-BE49-F238E27FC236}">
                <a16:creationId xmlns:a16="http://schemas.microsoft.com/office/drawing/2014/main" id="{6DF7B9E6-6809-CF26-DB7F-73BA38C3AC76}"/>
              </a:ext>
            </a:extLst>
          </p:cNvPr>
          <p:cNvSpPr/>
          <p:nvPr/>
        </p:nvSpPr>
        <p:spPr>
          <a:xfrm>
            <a:off x="8081630" y="3449310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4" name="Suorakulmio 153">
            <a:extLst>
              <a:ext uri="{FF2B5EF4-FFF2-40B4-BE49-F238E27FC236}">
                <a16:creationId xmlns:a16="http://schemas.microsoft.com/office/drawing/2014/main" id="{D7998A72-9F5F-D7E2-AF57-926EC21CD8C9}"/>
              </a:ext>
            </a:extLst>
          </p:cNvPr>
          <p:cNvSpPr/>
          <p:nvPr/>
        </p:nvSpPr>
        <p:spPr>
          <a:xfrm>
            <a:off x="10165615" y="3449310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5" name="Suorakulmio 154">
            <a:extLst>
              <a:ext uri="{FF2B5EF4-FFF2-40B4-BE49-F238E27FC236}">
                <a16:creationId xmlns:a16="http://schemas.microsoft.com/office/drawing/2014/main" id="{70BE028B-D83E-F286-8714-D3267151AFDB}"/>
              </a:ext>
            </a:extLst>
          </p:cNvPr>
          <p:cNvSpPr/>
          <p:nvPr/>
        </p:nvSpPr>
        <p:spPr>
          <a:xfrm>
            <a:off x="6006046" y="3449310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56" name="Suorakulmio 155">
            <a:extLst>
              <a:ext uri="{FF2B5EF4-FFF2-40B4-BE49-F238E27FC236}">
                <a16:creationId xmlns:a16="http://schemas.microsoft.com/office/drawing/2014/main" id="{00D5F1AA-214D-B5F3-8510-AA6D2CC55DE8}"/>
              </a:ext>
            </a:extLst>
          </p:cNvPr>
          <p:cNvSpPr/>
          <p:nvPr/>
        </p:nvSpPr>
        <p:spPr>
          <a:xfrm>
            <a:off x="3994976" y="3449310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57" name="Suorakulmio 156">
            <a:extLst>
              <a:ext uri="{FF2B5EF4-FFF2-40B4-BE49-F238E27FC236}">
                <a16:creationId xmlns:a16="http://schemas.microsoft.com/office/drawing/2014/main" id="{27623AE4-4922-C568-ABDB-F52AD8F5D303}"/>
              </a:ext>
            </a:extLst>
          </p:cNvPr>
          <p:cNvSpPr/>
          <p:nvPr/>
        </p:nvSpPr>
        <p:spPr>
          <a:xfrm>
            <a:off x="1982427" y="3449310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8" name="Suorakulmio 157">
            <a:extLst>
              <a:ext uri="{FF2B5EF4-FFF2-40B4-BE49-F238E27FC236}">
                <a16:creationId xmlns:a16="http://schemas.microsoft.com/office/drawing/2014/main" id="{379A50B1-ABA0-B6AF-32DB-C738BA7D1A01}"/>
              </a:ext>
            </a:extLst>
          </p:cNvPr>
          <p:cNvSpPr/>
          <p:nvPr/>
        </p:nvSpPr>
        <p:spPr>
          <a:xfrm>
            <a:off x="-2959" y="3449310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9" name="Suorakulmio 158">
            <a:extLst>
              <a:ext uri="{FF2B5EF4-FFF2-40B4-BE49-F238E27FC236}">
                <a16:creationId xmlns:a16="http://schemas.microsoft.com/office/drawing/2014/main" id="{BFFE6AD2-3FF5-4C35-27D4-7932FD1EDC60}"/>
              </a:ext>
            </a:extLst>
          </p:cNvPr>
          <p:cNvSpPr/>
          <p:nvPr/>
        </p:nvSpPr>
        <p:spPr>
          <a:xfrm>
            <a:off x="8080151" y="5178684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0" name="Suorakulmio 159">
            <a:extLst>
              <a:ext uri="{FF2B5EF4-FFF2-40B4-BE49-F238E27FC236}">
                <a16:creationId xmlns:a16="http://schemas.microsoft.com/office/drawing/2014/main" id="{D8BBCBD7-76BE-7E98-DE75-694EE6F2CB9D}"/>
              </a:ext>
            </a:extLst>
          </p:cNvPr>
          <p:cNvSpPr/>
          <p:nvPr/>
        </p:nvSpPr>
        <p:spPr>
          <a:xfrm>
            <a:off x="10164136" y="5178684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1" name="Suorakulmio 160">
            <a:extLst>
              <a:ext uri="{FF2B5EF4-FFF2-40B4-BE49-F238E27FC236}">
                <a16:creationId xmlns:a16="http://schemas.microsoft.com/office/drawing/2014/main" id="{63905CA5-5E8B-4F6B-D895-83792A0A61B9}"/>
              </a:ext>
            </a:extLst>
          </p:cNvPr>
          <p:cNvSpPr/>
          <p:nvPr/>
        </p:nvSpPr>
        <p:spPr>
          <a:xfrm>
            <a:off x="6004567" y="5178684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2" name="Suorakulmio 161">
            <a:extLst>
              <a:ext uri="{FF2B5EF4-FFF2-40B4-BE49-F238E27FC236}">
                <a16:creationId xmlns:a16="http://schemas.microsoft.com/office/drawing/2014/main" id="{BDFE887E-F259-A98D-FA9D-BF5585DF98FC}"/>
              </a:ext>
            </a:extLst>
          </p:cNvPr>
          <p:cNvSpPr/>
          <p:nvPr/>
        </p:nvSpPr>
        <p:spPr>
          <a:xfrm>
            <a:off x="3993497" y="5178684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63" name="Suorakulmio 162">
            <a:extLst>
              <a:ext uri="{FF2B5EF4-FFF2-40B4-BE49-F238E27FC236}">
                <a16:creationId xmlns:a16="http://schemas.microsoft.com/office/drawing/2014/main" id="{E587EF73-4B4A-3EEB-9FD1-E660452F4C8C}"/>
              </a:ext>
            </a:extLst>
          </p:cNvPr>
          <p:cNvSpPr/>
          <p:nvPr/>
        </p:nvSpPr>
        <p:spPr>
          <a:xfrm>
            <a:off x="1980948" y="5178684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4" name="Suorakulmio 163">
            <a:extLst>
              <a:ext uri="{FF2B5EF4-FFF2-40B4-BE49-F238E27FC236}">
                <a16:creationId xmlns:a16="http://schemas.microsoft.com/office/drawing/2014/main" id="{30A4D7AE-6F40-2DB5-65D7-2BA074B12970}"/>
              </a:ext>
            </a:extLst>
          </p:cNvPr>
          <p:cNvSpPr/>
          <p:nvPr/>
        </p:nvSpPr>
        <p:spPr>
          <a:xfrm>
            <a:off x="-4438" y="5178684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72288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0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8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9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0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1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4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5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6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1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7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1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8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1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9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1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0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1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1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1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2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1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1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"/>
                  </p:tgtEl>
                </p:cond>
              </p:nextCondLst>
            </p:seq>
          </p:childTnLst>
        </p:cTn>
      </p:par>
    </p:tnLst>
    <p:bldLst>
      <p:bldP spid="150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7" grpId="0" animBg="1"/>
      <p:bldP spid="148" grpId="0" animBg="1"/>
      <p:bldP spid="149" grpId="0" animBg="1"/>
      <p:bldP spid="151" grpId="0" animBg="1"/>
      <p:bldP spid="152" grpId="0" animBg="1"/>
      <p:bldP spid="153" grpId="0" animBg="1"/>
      <p:bldP spid="154" grpId="0" animBg="1"/>
      <p:bldP spid="155" grpId="0" animBg="1"/>
      <p:bldP spid="156" grpId="0" animBg="1"/>
      <p:bldP spid="157" grpId="0" animBg="1"/>
      <p:bldP spid="158" grpId="0" animBg="1"/>
      <p:bldP spid="159" grpId="0" animBg="1"/>
      <p:bldP spid="160" grpId="0" animBg="1"/>
      <p:bldP spid="161" grpId="0" animBg="1"/>
      <p:bldP spid="162" grpId="0" animBg="1"/>
      <p:bldP spid="163" grpId="0" animBg="1"/>
      <p:bldP spid="16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D827A-95AF-989E-9EF3-4D9AFC009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E24C7373-3E83-E37D-C74E-DB6D1FA8AB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6549" b="14459"/>
          <a:stretch>
            <a:fillRect/>
          </a:stretch>
        </p:blipFill>
        <p:spPr>
          <a:xfrm>
            <a:off x="-4437" y="-9438"/>
            <a:ext cx="12196438" cy="6917496"/>
          </a:xfrm>
          <a:prstGeom prst="rect">
            <a:avLst/>
          </a:prstGeom>
        </p:spPr>
      </p:pic>
      <p:sp>
        <p:nvSpPr>
          <p:cNvPr id="150" name="Suorakulmio 149">
            <a:extLst>
              <a:ext uri="{FF2B5EF4-FFF2-40B4-BE49-F238E27FC236}">
                <a16:creationId xmlns:a16="http://schemas.microsoft.com/office/drawing/2014/main" id="{93563FAC-0FE7-6751-0442-06B967DAF72A}"/>
              </a:ext>
            </a:extLst>
          </p:cNvPr>
          <p:cNvSpPr/>
          <p:nvPr/>
        </p:nvSpPr>
        <p:spPr>
          <a:xfrm>
            <a:off x="3996455" y="1719936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35" name="Suorakulmio 134">
            <a:extLst>
              <a:ext uri="{FF2B5EF4-FFF2-40B4-BE49-F238E27FC236}">
                <a16:creationId xmlns:a16="http://schemas.microsoft.com/office/drawing/2014/main" id="{D6799538-F839-2F5C-19E4-FE41A87B29D0}"/>
              </a:ext>
            </a:extLst>
          </p:cNvPr>
          <p:cNvSpPr/>
          <p:nvPr/>
        </p:nvSpPr>
        <p:spPr>
          <a:xfrm>
            <a:off x="8084588" y="-9438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6" name="Suorakulmio 135">
            <a:extLst>
              <a:ext uri="{FF2B5EF4-FFF2-40B4-BE49-F238E27FC236}">
                <a16:creationId xmlns:a16="http://schemas.microsoft.com/office/drawing/2014/main" id="{56DDB868-F891-5312-D520-543D12604D36}"/>
              </a:ext>
            </a:extLst>
          </p:cNvPr>
          <p:cNvSpPr/>
          <p:nvPr/>
        </p:nvSpPr>
        <p:spPr>
          <a:xfrm>
            <a:off x="10168573" y="-9438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7" name="Suorakulmio 136">
            <a:extLst>
              <a:ext uri="{FF2B5EF4-FFF2-40B4-BE49-F238E27FC236}">
                <a16:creationId xmlns:a16="http://schemas.microsoft.com/office/drawing/2014/main" id="{F367E9F6-CF22-D5B9-8269-F4457F8F33EC}"/>
              </a:ext>
            </a:extLst>
          </p:cNvPr>
          <p:cNvSpPr/>
          <p:nvPr/>
        </p:nvSpPr>
        <p:spPr>
          <a:xfrm>
            <a:off x="6009004" y="-9438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8" name="Suorakulmio 137">
            <a:extLst>
              <a:ext uri="{FF2B5EF4-FFF2-40B4-BE49-F238E27FC236}">
                <a16:creationId xmlns:a16="http://schemas.microsoft.com/office/drawing/2014/main" id="{31C84B2F-4C43-8E9B-8B24-2DE66C9E159A}"/>
              </a:ext>
            </a:extLst>
          </p:cNvPr>
          <p:cNvSpPr/>
          <p:nvPr/>
        </p:nvSpPr>
        <p:spPr>
          <a:xfrm>
            <a:off x="3997934" y="-9438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39" name="Suorakulmio 138">
            <a:extLst>
              <a:ext uri="{FF2B5EF4-FFF2-40B4-BE49-F238E27FC236}">
                <a16:creationId xmlns:a16="http://schemas.microsoft.com/office/drawing/2014/main" id="{AABD984C-7736-AD32-BDD3-B5ED9C203F0F}"/>
              </a:ext>
            </a:extLst>
          </p:cNvPr>
          <p:cNvSpPr/>
          <p:nvPr/>
        </p:nvSpPr>
        <p:spPr>
          <a:xfrm>
            <a:off x="1985385" y="-9438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0" name="Suorakulmio 139">
            <a:extLst>
              <a:ext uri="{FF2B5EF4-FFF2-40B4-BE49-F238E27FC236}">
                <a16:creationId xmlns:a16="http://schemas.microsoft.com/office/drawing/2014/main" id="{A0C882C6-2B24-7FE9-619E-F7EA7E1DE82B}"/>
              </a:ext>
            </a:extLst>
          </p:cNvPr>
          <p:cNvSpPr/>
          <p:nvPr/>
        </p:nvSpPr>
        <p:spPr>
          <a:xfrm>
            <a:off x="-1" y="-9438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7" name="Suorakulmio 146">
            <a:extLst>
              <a:ext uri="{FF2B5EF4-FFF2-40B4-BE49-F238E27FC236}">
                <a16:creationId xmlns:a16="http://schemas.microsoft.com/office/drawing/2014/main" id="{1F21015A-9EE9-E650-660A-51DCFE9577BC}"/>
              </a:ext>
            </a:extLst>
          </p:cNvPr>
          <p:cNvSpPr/>
          <p:nvPr/>
        </p:nvSpPr>
        <p:spPr>
          <a:xfrm>
            <a:off x="8083109" y="1719936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8" name="Suorakulmio 147">
            <a:extLst>
              <a:ext uri="{FF2B5EF4-FFF2-40B4-BE49-F238E27FC236}">
                <a16:creationId xmlns:a16="http://schemas.microsoft.com/office/drawing/2014/main" id="{50F6644F-AA1C-832D-3E76-F3E08E74E73B}"/>
              </a:ext>
            </a:extLst>
          </p:cNvPr>
          <p:cNvSpPr/>
          <p:nvPr/>
        </p:nvSpPr>
        <p:spPr>
          <a:xfrm>
            <a:off x="10167094" y="1719936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9" name="Suorakulmio 148">
            <a:extLst>
              <a:ext uri="{FF2B5EF4-FFF2-40B4-BE49-F238E27FC236}">
                <a16:creationId xmlns:a16="http://schemas.microsoft.com/office/drawing/2014/main" id="{C17120BC-D1EC-7695-BBC1-881A112D3387}"/>
              </a:ext>
            </a:extLst>
          </p:cNvPr>
          <p:cNvSpPr/>
          <p:nvPr/>
        </p:nvSpPr>
        <p:spPr>
          <a:xfrm>
            <a:off x="6007525" y="1719936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1" name="Suorakulmio 150">
            <a:extLst>
              <a:ext uri="{FF2B5EF4-FFF2-40B4-BE49-F238E27FC236}">
                <a16:creationId xmlns:a16="http://schemas.microsoft.com/office/drawing/2014/main" id="{B6F46267-8FE5-9FE9-3D26-2CA3674886F0}"/>
              </a:ext>
            </a:extLst>
          </p:cNvPr>
          <p:cNvSpPr/>
          <p:nvPr/>
        </p:nvSpPr>
        <p:spPr>
          <a:xfrm>
            <a:off x="1983906" y="1719936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2" name="Suorakulmio 151">
            <a:extLst>
              <a:ext uri="{FF2B5EF4-FFF2-40B4-BE49-F238E27FC236}">
                <a16:creationId xmlns:a16="http://schemas.microsoft.com/office/drawing/2014/main" id="{3CCDD483-B223-B77A-AB9F-C00C34397682}"/>
              </a:ext>
            </a:extLst>
          </p:cNvPr>
          <p:cNvSpPr/>
          <p:nvPr/>
        </p:nvSpPr>
        <p:spPr>
          <a:xfrm>
            <a:off x="-1480" y="1719936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3" name="Suorakulmio 152">
            <a:extLst>
              <a:ext uri="{FF2B5EF4-FFF2-40B4-BE49-F238E27FC236}">
                <a16:creationId xmlns:a16="http://schemas.microsoft.com/office/drawing/2014/main" id="{0C052882-6E90-4FB7-1CA4-3BC31E52EFE9}"/>
              </a:ext>
            </a:extLst>
          </p:cNvPr>
          <p:cNvSpPr/>
          <p:nvPr/>
        </p:nvSpPr>
        <p:spPr>
          <a:xfrm>
            <a:off x="8081630" y="3449310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4" name="Suorakulmio 153">
            <a:extLst>
              <a:ext uri="{FF2B5EF4-FFF2-40B4-BE49-F238E27FC236}">
                <a16:creationId xmlns:a16="http://schemas.microsoft.com/office/drawing/2014/main" id="{9CB394F5-F58B-7411-4AD7-14F9FBDF07F7}"/>
              </a:ext>
            </a:extLst>
          </p:cNvPr>
          <p:cNvSpPr/>
          <p:nvPr/>
        </p:nvSpPr>
        <p:spPr>
          <a:xfrm>
            <a:off x="10165615" y="3449310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5" name="Suorakulmio 154">
            <a:extLst>
              <a:ext uri="{FF2B5EF4-FFF2-40B4-BE49-F238E27FC236}">
                <a16:creationId xmlns:a16="http://schemas.microsoft.com/office/drawing/2014/main" id="{D79F059E-A1B1-0720-E939-B98301F8AF80}"/>
              </a:ext>
            </a:extLst>
          </p:cNvPr>
          <p:cNvSpPr/>
          <p:nvPr/>
        </p:nvSpPr>
        <p:spPr>
          <a:xfrm>
            <a:off x="6006046" y="3449310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56" name="Suorakulmio 155">
            <a:extLst>
              <a:ext uri="{FF2B5EF4-FFF2-40B4-BE49-F238E27FC236}">
                <a16:creationId xmlns:a16="http://schemas.microsoft.com/office/drawing/2014/main" id="{E388550C-E245-5A04-334A-4C34D880BFA1}"/>
              </a:ext>
            </a:extLst>
          </p:cNvPr>
          <p:cNvSpPr/>
          <p:nvPr/>
        </p:nvSpPr>
        <p:spPr>
          <a:xfrm>
            <a:off x="3994976" y="3449310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57" name="Suorakulmio 156">
            <a:extLst>
              <a:ext uri="{FF2B5EF4-FFF2-40B4-BE49-F238E27FC236}">
                <a16:creationId xmlns:a16="http://schemas.microsoft.com/office/drawing/2014/main" id="{09C6D0E4-AC26-9714-34E3-D01DF7F37D18}"/>
              </a:ext>
            </a:extLst>
          </p:cNvPr>
          <p:cNvSpPr/>
          <p:nvPr/>
        </p:nvSpPr>
        <p:spPr>
          <a:xfrm>
            <a:off x="1982427" y="3449310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8" name="Suorakulmio 157">
            <a:extLst>
              <a:ext uri="{FF2B5EF4-FFF2-40B4-BE49-F238E27FC236}">
                <a16:creationId xmlns:a16="http://schemas.microsoft.com/office/drawing/2014/main" id="{663FECA6-D197-A6EC-047E-DC567083D428}"/>
              </a:ext>
            </a:extLst>
          </p:cNvPr>
          <p:cNvSpPr/>
          <p:nvPr/>
        </p:nvSpPr>
        <p:spPr>
          <a:xfrm>
            <a:off x="-2959" y="3449310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9" name="Suorakulmio 158">
            <a:extLst>
              <a:ext uri="{FF2B5EF4-FFF2-40B4-BE49-F238E27FC236}">
                <a16:creationId xmlns:a16="http://schemas.microsoft.com/office/drawing/2014/main" id="{DBA03562-7411-70D8-F4A9-0DFA94B217D4}"/>
              </a:ext>
            </a:extLst>
          </p:cNvPr>
          <p:cNvSpPr/>
          <p:nvPr/>
        </p:nvSpPr>
        <p:spPr>
          <a:xfrm>
            <a:off x="8080151" y="5178684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0" name="Suorakulmio 159">
            <a:extLst>
              <a:ext uri="{FF2B5EF4-FFF2-40B4-BE49-F238E27FC236}">
                <a16:creationId xmlns:a16="http://schemas.microsoft.com/office/drawing/2014/main" id="{3B5EB1A7-72D5-E265-C7E8-7D32A89EC99D}"/>
              </a:ext>
            </a:extLst>
          </p:cNvPr>
          <p:cNvSpPr/>
          <p:nvPr/>
        </p:nvSpPr>
        <p:spPr>
          <a:xfrm>
            <a:off x="10164136" y="5178684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1" name="Suorakulmio 160">
            <a:extLst>
              <a:ext uri="{FF2B5EF4-FFF2-40B4-BE49-F238E27FC236}">
                <a16:creationId xmlns:a16="http://schemas.microsoft.com/office/drawing/2014/main" id="{449FE5BA-F7CF-2ED0-707E-476F88AC893D}"/>
              </a:ext>
            </a:extLst>
          </p:cNvPr>
          <p:cNvSpPr/>
          <p:nvPr/>
        </p:nvSpPr>
        <p:spPr>
          <a:xfrm>
            <a:off x="6004567" y="5178684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2" name="Suorakulmio 161">
            <a:extLst>
              <a:ext uri="{FF2B5EF4-FFF2-40B4-BE49-F238E27FC236}">
                <a16:creationId xmlns:a16="http://schemas.microsoft.com/office/drawing/2014/main" id="{53F16D95-B1A3-1B8D-B38B-FAC911F0D1B1}"/>
              </a:ext>
            </a:extLst>
          </p:cNvPr>
          <p:cNvSpPr/>
          <p:nvPr/>
        </p:nvSpPr>
        <p:spPr>
          <a:xfrm>
            <a:off x="3993497" y="5178684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63" name="Suorakulmio 162">
            <a:extLst>
              <a:ext uri="{FF2B5EF4-FFF2-40B4-BE49-F238E27FC236}">
                <a16:creationId xmlns:a16="http://schemas.microsoft.com/office/drawing/2014/main" id="{FF396608-7115-D8B1-2571-1A7FF4D8A696}"/>
              </a:ext>
            </a:extLst>
          </p:cNvPr>
          <p:cNvSpPr/>
          <p:nvPr/>
        </p:nvSpPr>
        <p:spPr>
          <a:xfrm>
            <a:off x="1980948" y="5178684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4" name="Suorakulmio 163">
            <a:extLst>
              <a:ext uri="{FF2B5EF4-FFF2-40B4-BE49-F238E27FC236}">
                <a16:creationId xmlns:a16="http://schemas.microsoft.com/office/drawing/2014/main" id="{40B2ED9D-C188-A367-19A7-7FB7ED124B70}"/>
              </a:ext>
            </a:extLst>
          </p:cNvPr>
          <p:cNvSpPr/>
          <p:nvPr/>
        </p:nvSpPr>
        <p:spPr>
          <a:xfrm>
            <a:off x="-4438" y="5178684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05463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0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8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9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0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1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4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5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6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1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7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1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8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1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9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1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0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1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1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1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2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1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1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"/>
                  </p:tgtEl>
                </p:cond>
              </p:nextCondLst>
            </p:seq>
          </p:childTnLst>
        </p:cTn>
      </p:par>
    </p:tnLst>
    <p:bldLst>
      <p:bldP spid="150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7" grpId="0" animBg="1"/>
      <p:bldP spid="148" grpId="0" animBg="1"/>
      <p:bldP spid="149" grpId="0" animBg="1"/>
      <p:bldP spid="151" grpId="0" animBg="1"/>
      <p:bldP spid="152" grpId="0" animBg="1"/>
      <p:bldP spid="153" grpId="0" animBg="1"/>
      <p:bldP spid="154" grpId="0" animBg="1"/>
      <p:bldP spid="155" grpId="0" animBg="1"/>
      <p:bldP spid="156" grpId="0" animBg="1"/>
      <p:bldP spid="157" grpId="0" animBg="1"/>
      <p:bldP spid="158" grpId="0" animBg="1"/>
      <p:bldP spid="159" grpId="0" animBg="1"/>
      <p:bldP spid="160" grpId="0" animBg="1"/>
      <p:bldP spid="161" grpId="0" animBg="1"/>
      <p:bldP spid="162" grpId="0" animBg="1"/>
      <p:bldP spid="163" grpId="0" animBg="1"/>
      <p:bldP spid="16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034AD3-92CB-0348-E268-CDBA699BEC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536DD1F7-45D5-EC43-7A74-A4A1CD773A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10203" b="9724"/>
          <a:stretch>
            <a:fillRect/>
          </a:stretch>
        </p:blipFill>
        <p:spPr>
          <a:xfrm>
            <a:off x="12357" y="0"/>
            <a:ext cx="12179643" cy="6908058"/>
          </a:xfrm>
          <a:prstGeom prst="rect">
            <a:avLst/>
          </a:prstGeom>
        </p:spPr>
      </p:pic>
      <p:sp>
        <p:nvSpPr>
          <p:cNvPr id="150" name="Suorakulmio 149">
            <a:extLst>
              <a:ext uri="{FF2B5EF4-FFF2-40B4-BE49-F238E27FC236}">
                <a16:creationId xmlns:a16="http://schemas.microsoft.com/office/drawing/2014/main" id="{C43E4A25-78B3-6BEA-D0D7-CBDAD4A6491E}"/>
              </a:ext>
            </a:extLst>
          </p:cNvPr>
          <p:cNvSpPr/>
          <p:nvPr/>
        </p:nvSpPr>
        <p:spPr>
          <a:xfrm>
            <a:off x="3996455" y="1719936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35" name="Suorakulmio 134">
            <a:extLst>
              <a:ext uri="{FF2B5EF4-FFF2-40B4-BE49-F238E27FC236}">
                <a16:creationId xmlns:a16="http://schemas.microsoft.com/office/drawing/2014/main" id="{A698E9C7-88F2-01E9-05F3-E5836B1F5A48}"/>
              </a:ext>
            </a:extLst>
          </p:cNvPr>
          <p:cNvSpPr/>
          <p:nvPr/>
        </p:nvSpPr>
        <p:spPr>
          <a:xfrm>
            <a:off x="8084588" y="-9438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6" name="Suorakulmio 135">
            <a:extLst>
              <a:ext uri="{FF2B5EF4-FFF2-40B4-BE49-F238E27FC236}">
                <a16:creationId xmlns:a16="http://schemas.microsoft.com/office/drawing/2014/main" id="{8C6C1AE3-BB0B-1D6E-9430-66F1E98B68F8}"/>
              </a:ext>
            </a:extLst>
          </p:cNvPr>
          <p:cNvSpPr/>
          <p:nvPr/>
        </p:nvSpPr>
        <p:spPr>
          <a:xfrm>
            <a:off x="10168573" y="-9438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7" name="Suorakulmio 136">
            <a:extLst>
              <a:ext uri="{FF2B5EF4-FFF2-40B4-BE49-F238E27FC236}">
                <a16:creationId xmlns:a16="http://schemas.microsoft.com/office/drawing/2014/main" id="{971D74EF-4131-0587-9A35-79B7E022A16C}"/>
              </a:ext>
            </a:extLst>
          </p:cNvPr>
          <p:cNvSpPr/>
          <p:nvPr/>
        </p:nvSpPr>
        <p:spPr>
          <a:xfrm>
            <a:off x="6009004" y="-9438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8" name="Suorakulmio 137">
            <a:extLst>
              <a:ext uri="{FF2B5EF4-FFF2-40B4-BE49-F238E27FC236}">
                <a16:creationId xmlns:a16="http://schemas.microsoft.com/office/drawing/2014/main" id="{27956A70-39AC-B86E-189A-1173BAB3119C}"/>
              </a:ext>
            </a:extLst>
          </p:cNvPr>
          <p:cNvSpPr/>
          <p:nvPr/>
        </p:nvSpPr>
        <p:spPr>
          <a:xfrm>
            <a:off x="3997934" y="-9438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39" name="Suorakulmio 138">
            <a:extLst>
              <a:ext uri="{FF2B5EF4-FFF2-40B4-BE49-F238E27FC236}">
                <a16:creationId xmlns:a16="http://schemas.microsoft.com/office/drawing/2014/main" id="{57E76B71-2FDF-BEA2-79B7-604127FE33AE}"/>
              </a:ext>
            </a:extLst>
          </p:cNvPr>
          <p:cNvSpPr/>
          <p:nvPr/>
        </p:nvSpPr>
        <p:spPr>
          <a:xfrm>
            <a:off x="1985385" y="-9438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0" name="Suorakulmio 139">
            <a:extLst>
              <a:ext uri="{FF2B5EF4-FFF2-40B4-BE49-F238E27FC236}">
                <a16:creationId xmlns:a16="http://schemas.microsoft.com/office/drawing/2014/main" id="{4B6777EE-8823-074E-E709-865A9FBDBF2F}"/>
              </a:ext>
            </a:extLst>
          </p:cNvPr>
          <p:cNvSpPr/>
          <p:nvPr/>
        </p:nvSpPr>
        <p:spPr>
          <a:xfrm>
            <a:off x="-1" y="-9438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7" name="Suorakulmio 146">
            <a:extLst>
              <a:ext uri="{FF2B5EF4-FFF2-40B4-BE49-F238E27FC236}">
                <a16:creationId xmlns:a16="http://schemas.microsoft.com/office/drawing/2014/main" id="{F00CF6C6-416F-2DF2-CF4F-8F3B4096E122}"/>
              </a:ext>
            </a:extLst>
          </p:cNvPr>
          <p:cNvSpPr/>
          <p:nvPr/>
        </p:nvSpPr>
        <p:spPr>
          <a:xfrm>
            <a:off x="8083109" y="1719936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8" name="Suorakulmio 147">
            <a:extLst>
              <a:ext uri="{FF2B5EF4-FFF2-40B4-BE49-F238E27FC236}">
                <a16:creationId xmlns:a16="http://schemas.microsoft.com/office/drawing/2014/main" id="{588F8924-50F0-C401-0D84-FB3A9BF95A00}"/>
              </a:ext>
            </a:extLst>
          </p:cNvPr>
          <p:cNvSpPr/>
          <p:nvPr/>
        </p:nvSpPr>
        <p:spPr>
          <a:xfrm>
            <a:off x="10167094" y="1719936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9" name="Suorakulmio 148">
            <a:extLst>
              <a:ext uri="{FF2B5EF4-FFF2-40B4-BE49-F238E27FC236}">
                <a16:creationId xmlns:a16="http://schemas.microsoft.com/office/drawing/2014/main" id="{D9627BA8-5310-F12B-2C7D-80CAE58E23D3}"/>
              </a:ext>
            </a:extLst>
          </p:cNvPr>
          <p:cNvSpPr/>
          <p:nvPr/>
        </p:nvSpPr>
        <p:spPr>
          <a:xfrm>
            <a:off x="6007525" y="1719936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1" name="Suorakulmio 150">
            <a:extLst>
              <a:ext uri="{FF2B5EF4-FFF2-40B4-BE49-F238E27FC236}">
                <a16:creationId xmlns:a16="http://schemas.microsoft.com/office/drawing/2014/main" id="{FD43B5CA-F291-88EC-7344-6F89E41DB7A2}"/>
              </a:ext>
            </a:extLst>
          </p:cNvPr>
          <p:cNvSpPr/>
          <p:nvPr/>
        </p:nvSpPr>
        <p:spPr>
          <a:xfrm>
            <a:off x="1983906" y="1719936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2" name="Suorakulmio 151">
            <a:extLst>
              <a:ext uri="{FF2B5EF4-FFF2-40B4-BE49-F238E27FC236}">
                <a16:creationId xmlns:a16="http://schemas.microsoft.com/office/drawing/2014/main" id="{0C72F016-660D-0B45-5741-550A72470C13}"/>
              </a:ext>
            </a:extLst>
          </p:cNvPr>
          <p:cNvSpPr/>
          <p:nvPr/>
        </p:nvSpPr>
        <p:spPr>
          <a:xfrm>
            <a:off x="-1480" y="1719936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3" name="Suorakulmio 152">
            <a:extLst>
              <a:ext uri="{FF2B5EF4-FFF2-40B4-BE49-F238E27FC236}">
                <a16:creationId xmlns:a16="http://schemas.microsoft.com/office/drawing/2014/main" id="{48F22EFC-B507-FF69-9284-39BA70CF37B5}"/>
              </a:ext>
            </a:extLst>
          </p:cNvPr>
          <p:cNvSpPr/>
          <p:nvPr/>
        </p:nvSpPr>
        <p:spPr>
          <a:xfrm>
            <a:off x="8081630" y="3449310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4" name="Suorakulmio 153">
            <a:extLst>
              <a:ext uri="{FF2B5EF4-FFF2-40B4-BE49-F238E27FC236}">
                <a16:creationId xmlns:a16="http://schemas.microsoft.com/office/drawing/2014/main" id="{75050C3B-3333-C919-9D8A-210C4DA19C91}"/>
              </a:ext>
            </a:extLst>
          </p:cNvPr>
          <p:cNvSpPr/>
          <p:nvPr/>
        </p:nvSpPr>
        <p:spPr>
          <a:xfrm>
            <a:off x="10165615" y="3449310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5" name="Suorakulmio 154">
            <a:extLst>
              <a:ext uri="{FF2B5EF4-FFF2-40B4-BE49-F238E27FC236}">
                <a16:creationId xmlns:a16="http://schemas.microsoft.com/office/drawing/2014/main" id="{A85A8C65-43DC-A104-3E1B-CFF32EA625D4}"/>
              </a:ext>
            </a:extLst>
          </p:cNvPr>
          <p:cNvSpPr/>
          <p:nvPr/>
        </p:nvSpPr>
        <p:spPr>
          <a:xfrm>
            <a:off x="6006046" y="3449310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56" name="Suorakulmio 155">
            <a:extLst>
              <a:ext uri="{FF2B5EF4-FFF2-40B4-BE49-F238E27FC236}">
                <a16:creationId xmlns:a16="http://schemas.microsoft.com/office/drawing/2014/main" id="{B1F21AB6-463A-9F3E-6719-3A8162CB0201}"/>
              </a:ext>
            </a:extLst>
          </p:cNvPr>
          <p:cNvSpPr/>
          <p:nvPr/>
        </p:nvSpPr>
        <p:spPr>
          <a:xfrm>
            <a:off x="3994976" y="3449310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57" name="Suorakulmio 156">
            <a:extLst>
              <a:ext uri="{FF2B5EF4-FFF2-40B4-BE49-F238E27FC236}">
                <a16:creationId xmlns:a16="http://schemas.microsoft.com/office/drawing/2014/main" id="{41BE56B8-0570-0173-A857-0E9B435E6C32}"/>
              </a:ext>
            </a:extLst>
          </p:cNvPr>
          <p:cNvSpPr/>
          <p:nvPr/>
        </p:nvSpPr>
        <p:spPr>
          <a:xfrm>
            <a:off x="1982427" y="3449310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8" name="Suorakulmio 157">
            <a:extLst>
              <a:ext uri="{FF2B5EF4-FFF2-40B4-BE49-F238E27FC236}">
                <a16:creationId xmlns:a16="http://schemas.microsoft.com/office/drawing/2014/main" id="{F1C1FC59-0D2A-8E5A-F5FB-2DBC361CCEAF}"/>
              </a:ext>
            </a:extLst>
          </p:cNvPr>
          <p:cNvSpPr/>
          <p:nvPr/>
        </p:nvSpPr>
        <p:spPr>
          <a:xfrm>
            <a:off x="-2959" y="3449310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9" name="Suorakulmio 158">
            <a:extLst>
              <a:ext uri="{FF2B5EF4-FFF2-40B4-BE49-F238E27FC236}">
                <a16:creationId xmlns:a16="http://schemas.microsoft.com/office/drawing/2014/main" id="{A395E5C5-B199-ECF6-C8CB-2B35DFC95D37}"/>
              </a:ext>
            </a:extLst>
          </p:cNvPr>
          <p:cNvSpPr/>
          <p:nvPr/>
        </p:nvSpPr>
        <p:spPr>
          <a:xfrm>
            <a:off x="8080151" y="5178684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0" name="Suorakulmio 159">
            <a:extLst>
              <a:ext uri="{FF2B5EF4-FFF2-40B4-BE49-F238E27FC236}">
                <a16:creationId xmlns:a16="http://schemas.microsoft.com/office/drawing/2014/main" id="{6A0C2EB6-7C6B-B40A-1D6C-9CDAAD5A8A95}"/>
              </a:ext>
            </a:extLst>
          </p:cNvPr>
          <p:cNvSpPr/>
          <p:nvPr/>
        </p:nvSpPr>
        <p:spPr>
          <a:xfrm>
            <a:off x="10164136" y="5178684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1" name="Suorakulmio 160">
            <a:extLst>
              <a:ext uri="{FF2B5EF4-FFF2-40B4-BE49-F238E27FC236}">
                <a16:creationId xmlns:a16="http://schemas.microsoft.com/office/drawing/2014/main" id="{A22F1D9B-B06D-E529-D914-4088F0C2962F}"/>
              </a:ext>
            </a:extLst>
          </p:cNvPr>
          <p:cNvSpPr/>
          <p:nvPr/>
        </p:nvSpPr>
        <p:spPr>
          <a:xfrm>
            <a:off x="6004567" y="5178684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2" name="Suorakulmio 161">
            <a:extLst>
              <a:ext uri="{FF2B5EF4-FFF2-40B4-BE49-F238E27FC236}">
                <a16:creationId xmlns:a16="http://schemas.microsoft.com/office/drawing/2014/main" id="{0C85A12E-C687-4CD2-560B-EEFCE23CA479}"/>
              </a:ext>
            </a:extLst>
          </p:cNvPr>
          <p:cNvSpPr/>
          <p:nvPr/>
        </p:nvSpPr>
        <p:spPr>
          <a:xfrm>
            <a:off x="3993497" y="5178684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63" name="Suorakulmio 162">
            <a:extLst>
              <a:ext uri="{FF2B5EF4-FFF2-40B4-BE49-F238E27FC236}">
                <a16:creationId xmlns:a16="http://schemas.microsoft.com/office/drawing/2014/main" id="{C7BF8BCE-B61F-3CB9-A3AC-338E7BF3BCD4}"/>
              </a:ext>
            </a:extLst>
          </p:cNvPr>
          <p:cNvSpPr/>
          <p:nvPr/>
        </p:nvSpPr>
        <p:spPr>
          <a:xfrm>
            <a:off x="1980948" y="5178684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4" name="Suorakulmio 163">
            <a:extLst>
              <a:ext uri="{FF2B5EF4-FFF2-40B4-BE49-F238E27FC236}">
                <a16:creationId xmlns:a16="http://schemas.microsoft.com/office/drawing/2014/main" id="{B70FA794-61ED-8315-76B8-88898A927A27}"/>
              </a:ext>
            </a:extLst>
          </p:cNvPr>
          <p:cNvSpPr/>
          <p:nvPr/>
        </p:nvSpPr>
        <p:spPr>
          <a:xfrm>
            <a:off x="-4438" y="5178684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46856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0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8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9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0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1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4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5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6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1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7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1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8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1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9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1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0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1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1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1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2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1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1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"/>
                  </p:tgtEl>
                </p:cond>
              </p:nextCondLst>
            </p:seq>
          </p:childTnLst>
        </p:cTn>
      </p:par>
    </p:tnLst>
    <p:bldLst>
      <p:bldP spid="150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7" grpId="0" animBg="1"/>
      <p:bldP spid="148" grpId="0" animBg="1"/>
      <p:bldP spid="149" grpId="0" animBg="1"/>
      <p:bldP spid="151" grpId="0" animBg="1"/>
      <p:bldP spid="152" grpId="0" animBg="1"/>
      <p:bldP spid="153" grpId="0" animBg="1"/>
      <p:bldP spid="154" grpId="0" animBg="1"/>
      <p:bldP spid="155" grpId="0" animBg="1"/>
      <p:bldP spid="156" grpId="0" animBg="1"/>
      <p:bldP spid="157" grpId="0" animBg="1"/>
      <p:bldP spid="158" grpId="0" animBg="1"/>
      <p:bldP spid="159" grpId="0" animBg="1"/>
      <p:bldP spid="160" grpId="0" animBg="1"/>
      <p:bldP spid="161" grpId="0" animBg="1"/>
      <p:bldP spid="162" grpId="0" animBg="1"/>
      <p:bldP spid="163" grpId="0" animBg="1"/>
      <p:bldP spid="16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CE43F4-F1F5-14D5-FCEF-86AED1AC85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C2AFDBCD-E8D5-4EDE-6E0C-9EA3E6BAF9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8961" b="7147"/>
          <a:stretch>
            <a:fillRect/>
          </a:stretch>
        </p:blipFill>
        <p:spPr>
          <a:xfrm>
            <a:off x="-4438" y="0"/>
            <a:ext cx="12196438" cy="6908058"/>
          </a:xfrm>
          <a:prstGeom prst="rect">
            <a:avLst/>
          </a:prstGeom>
        </p:spPr>
      </p:pic>
      <p:sp>
        <p:nvSpPr>
          <p:cNvPr id="150" name="Suorakulmio 149">
            <a:extLst>
              <a:ext uri="{FF2B5EF4-FFF2-40B4-BE49-F238E27FC236}">
                <a16:creationId xmlns:a16="http://schemas.microsoft.com/office/drawing/2014/main" id="{C459EF97-875C-8E4D-2E74-E2C2AE3267FF}"/>
              </a:ext>
            </a:extLst>
          </p:cNvPr>
          <p:cNvSpPr/>
          <p:nvPr/>
        </p:nvSpPr>
        <p:spPr>
          <a:xfrm>
            <a:off x="3996455" y="1719936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35" name="Suorakulmio 134">
            <a:extLst>
              <a:ext uri="{FF2B5EF4-FFF2-40B4-BE49-F238E27FC236}">
                <a16:creationId xmlns:a16="http://schemas.microsoft.com/office/drawing/2014/main" id="{13FD89A0-F962-E09F-9F81-E234FE754088}"/>
              </a:ext>
            </a:extLst>
          </p:cNvPr>
          <p:cNvSpPr/>
          <p:nvPr/>
        </p:nvSpPr>
        <p:spPr>
          <a:xfrm>
            <a:off x="8084588" y="-9438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6" name="Suorakulmio 135">
            <a:extLst>
              <a:ext uri="{FF2B5EF4-FFF2-40B4-BE49-F238E27FC236}">
                <a16:creationId xmlns:a16="http://schemas.microsoft.com/office/drawing/2014/main" id="{ACC73420-5123-1151-D704-DCC83B8B2131}"/>
              </a:ext>
            </a:extLst>
          </p:cNvPr>
          <p:cNvSpPr/>
          <p:nvPr/>
        </p:nvSpPr>
        <p:spPr>
          <a:xfrm>
            <a:off x="10168573" y="-9438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7" name="Suorakulmio 136">
            <a:extLst>
              <a:ext uri="{FF2B5EF4-FFF2-40B4-BE49-F238E27FC236}">
                <a16:creationId xmlns:a16="http://schemas.microsoft.com/office/drawing/2014/main" id="{EDBBB50C-BA3B-2205-7FA1-82126E602605}"/>
              </a:ext>
            </a:extLst>
          </p:cNvPr>
          <p:cNvSpPr/>
          <p:nvPr/>
        </p:nvSpPr>
        <p:spPr>
          <a:xfrm>
            <a:off x="6009004" y="-9438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8" name="Suorakulmio 137">
            <a:extLst>
              <a:ext uri="{FF2B5EF4-FFF2-40B4-BE49-F238E27FC236}">
                <a16:creationId xmlns:a16="http://schemas.microsoft.com/office/drawing/2014/main" id="{0CF14CE5-8648-DC1E-9691-51313BEA9FDA}"/>
              </a:ext>
            </a:extLst>
          </p:cNvPr>
          <p:cNvSpPr/>
          <p:nvPr/>
        </p:nvSpPr>
        <p:spPr>
          <a:xfrm>
            <a:off x="3997934" y="-9438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39" name="Suorakulmio 138">
            <a:extLst>
              <a:ext uri="{FF2B5EF4-FFF2-40B4-BE49-F238E27FC236}">
                <a16:creationId xmlns:a16="http://schemas.microsoft.com/office/drawing/2014/main" id="{A74E0DB7-1D85-7116-9AE5-642FFF0375E8}"/>
              </a:ext>
            </a:extLst>
          </p:cNvPr>
          <p:cNvSpPr/>
          <p:nvPr/>
        </p:nvSpPr>
        <p:spPr>
          <a:xfrm>
            <a:off x="1985385" y="-9438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0" name="Suorakulmio 139">
            <a:extLst>
              <a:ext uri="{FF2B5EF4-FFF2-40B4-BE49-F238E27FC236}">
                <a16:creationId xmlns:a16="http://schemas.microsoft.com/office/drawing/2014/main" id="{46235B3D-6FFC-44DF-17C7-4664F57FC1C6}"/>
              </a:ext>
            </a:extLst>
          </p:cNvPr>
          <p:cNvSpPr/>
          <p:nvPr/>
        </p:nvSpPr>
        <p:spPr>
          <a:xfrm>
            <a:off x="-1" y="-9438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7" name="Suorakulmio 146">
            <a:extLst>
              <a:ext uri="{FF2B5EF4-FFF2-40B4-BE49-F238E27FC236}">
                <a16:creationId xmlns:a16="http://schemas.microsoft.com/office/drawing/2014/main" id="{32BB8B30-6529-0FD4-D2BC-4BEBE7841BB6}"/>
              </a:ext>
            </a:extLst>
          </p:cNvPr>
          <p:cNvSpPr/>
          <p:nvPr/>
        </p:nvSpPr>
        <p:spPr>
          <a:xfrm>
            <a:off x="8083109" y="1719936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8" name="Suorakulmio 147">
            <a:extLst>
              <a:ext uri="{FF2B5EF4-FFF2-40B4-BE49-F238E27FC236}">
                <a16:creationId xmlns:a16="http://schemas.microsoft.com/office/drawing/2014/main" id="{2E8366A1-2E9D-A3A3-1615-36FBA6E6C781}"/>
              </a:ext>
            </a:extLst>
          </p:cNvPr>
          <p:cNvSpPr/>
          <p:nvPr/>
        </p:nvSpPr>
        <p:spPr>
          <a:xfrm>
            <a:off x="10167094" y="1719936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9" name="Suorakulmio 148">
            <a:extLst>
              <a:ext uri="{FF2B5EF4-FFF2-40B4-BE49-F238E27FC236}">
                <a16:creationId xmlns:a16="http://schemas.microsoft.com/office/drawing/2014/main" id="{01EC2725-9F16-A84C-8EAD-4EAB95B8646A}"/>
              </a:ext>
            </a:extLst>
          </p:cNvPr>
          <p:cNvSpPr/>
          <p:nvPr/>
        </p:nvSpPr>
        <p:spPr>
          <a:xfrm>
            <a:off x="6007525" y="1719936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1" name="Suorakulmio 150">
            <a:extLst>
              <a:ext uri="{FF2B5EF4-FFF2-40B4-BE49-F238E27FC236}">
                <a16:creationId xmlns:a16="http://schemas.microsoft.com/office/drawing/2014/main" id="{775C1932-FA5E-FE22-06BB-B9D815EB1F57}"/>
              </a:ext>
            </a:extLst>
          </p:cNvPr>
          <p:cNvSpPr/>
          <p:nvPr/>
        </p:nvSpPr>
        <p:spPr>
          <a:xfrm>
            <a:off x="1983906" y="1719936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2" name="Suorakulmio 151">
            <a:extLst>
              <a:ext uri="{FF2B5EF4-FFF2-40B4-BE49-F238E27FC236}">
                <a16:creationId xmlns:a16="http://schemas.microsoft.com/office/drawing/2014/main" id="{74DE89A0-E740-ABA1-8347-DAE254341583}"/>
              </a:ext>
            </a:extLst>
          </p:cNvPr>
          <p:cNvSpPr/>
          <p:nvPr/>
        </p:nvSpPr>
        <p:spPr>
          <a:xfrm>
            <a:off x="-1480" y="1719936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3" name="Suorakulmio 152">
            <a:extLst>
              <a:ext uri="{FF2B5EF4-FFF2-40B4-BE49-F238E27FC236}">
                <a16:creationId xmlns:a16="http://schemas.microsoft.com/office/drawing/2014/main" id="{FF6DCB43-7558-817B-920C-4EC5FCF33977}"/>
              </a:ext>
            </a:extLst>
          </p:cNvPr>
          <p:cNvSpPr/>
          <p:nvPr/>
        </p:nvSpPr>
        <p:spPr>
          <a:xfrm>
            <a:off x="8081630" y="3449310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4" name="Suorakulmio 153">
            <a:extLst>
              <a:ext uri="{FF2B5EF4-FFF2-40B4-BE49-F238E27FC236}">
                <a16:creationId xmlns:a16="http://schemas.microsoft.com/office/drawing/2014/main" id="{E48AB6A4-AD4F-7B2F-FEEE-144534EF101F}"/>
              </a:ext>
            </a:extLst>
          </p:cNvPr>
          <p:cNvSpPr/>
          <p:nvPr/>
        </p:nvSpPr>
        <p:spPr>
          <a:xfrm>
            <a:off x="10165615" y="3449310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5" name="Suorakulmio 154">
            <a:extLst>
              <a:ext uri="{FF2B5EF4-FFF2-40B4-BE49-F238E27FC236}">
                <a16:creationId xmlns:a16="http://schemas.microsoft.com/office/drawing/2014/main" id="{D2A93AD6-CB1D-C4FC-3180-871D742949A2}"/>
              </a:ext>
            </a:extLst>
          </p:cNvPr>
          <p:cNvSpPr/>
          <p:nvPr/>
        </p:nvSpPr>
        <p:spPr>
          <a:xfrm>
            <a:off x="6006046" y="3449310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56" name="Suorakulmio 155">
            <a:extLst>
              <a:ext uri="{FF2B5EF4-FFF2-40B4-BE49-F238E27FC236}">
                <a16:creationId xmlns:a16="http://schemas.microsoft.com/office/drawing/2014/main" id="{1FD20AB6-5814-A7EE-E294-1345D7FC8622}"/>
              </a:ext>
            </a:extLst>
          </p:cNvPr>
          <p:cNvSpPr/>
          <p:nvPr/>
        </p:nvSpPr>
        <p:spPr>
          <a:xfrm>
            <a:off x="3994976" y="3449310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57" name="Suorakulmio 156">
            <a:extLst>
              <a:ext uri="{FF2B5EF4-FFF2-40B4-BE49-F238E27FC236}">
                <a16:creationId xmlns:a16="http://schemas.microsoft.com/office/drawing/2014/main" id="{E6D5AD22-9F91-2D2F-AF55-9622C0E3A047}"/>
              </a:ext>
            </a:extLst>
          </p:cNvPr>
          <p:cNvSpPr/>
          <p:nvPr/>
        </p:nvSpPr>
        <p:spPr>
          <a:xfrm>
            <a:off x="1982427" y="3449310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8" name="Suorakulmio 157">
            <a:extLst>
              <a:ext uri="{FF2B5EF4-FFF2-40B4-BE49-F238E27FC236}">
                <a16:creationId xmlns:a16="http://schemas.microsoft.com/office/drawing/2014/main" id="{2204EB32-9A8C-D42F-2764-33F9582A2723}"/>
              </a:ext>
            </a:extLst>
          </p:cNvPr>
          <p:cNvSpPr/>
          <p:nvPr/>
        </p:nvSpPr>
        <p:spPr>
          <a:xfrm>
            <a:off x="-2959" y="3449310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9" name="Suorakulmio 158">
            <a:extLst>
              <a:ext uri="{FF2B5EF4-FFF2-40B4-BE49-F238E27FC236}">
                <a16:creationId xmlns:a16="http://schemas.microsoft.com/office/drawing/2014/main" id="{2EC7C326-3FEB-B44C-5B4B-B79672E29448}"/>
              </a:ext>
            </a:extLst>
          </p:cNvPr>
          <p:cNvSpPr/>
          <p:nvPr/>
        </p:nvSpPr>
        <p:spPr>
          <a:xfrm>
            <a:off x="8080151" y="5178684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0" name="Suorakulmio 159">
            <a:extLst>
              <a:ext uri="{FF2B5EF4-FFF2-40B4-BE49-F238E27FC236}">
                <a16:creationId xmlns:a16="http://schemas.microsoft.com/office/drawing/2014/main" id="{364DB212-30B2-7D0A-352E-4F9D18B5718D}"/>
              </a:ext>
            </a:extLst>
          </p:cNvPr>
          <p:cNvSpPr/>
          <p:nvPr/>
        </p:nvSpPr>
        <p:spPr>
          <a:xfrm>
            <a:off x="10164136" y="5178684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1" name="Suorakulmio 160">
            <a:extLst>
              <a:ext uri="{FF2B5EF4-FFF2-40B4-BE49-F238E27FC236}">
                <a16:creationId xmlns:a16="http://schemas.microsoft.com/office/drawing/2014/main" id="{F4F59F44-0AAB-A4E4-99B1-CAB2EB276770}"/>
              </a:ext>
            </a:extLst>
          </p:cNvPr>
          <p:cNvSpPr/>
          <p:nvPr/>
        </p:nvSpPr>
        <p:spPr>
          <a:xfrm>
            <a:off x="6004567" y="5178684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2" name="Suorakulmio 161">
            <a:extLst>
              <a:ext uri="{FF2B5EF4-FFF2-40B4-BE49-F238E27FC236}">
                <a16:creationId xmlns:a16="http://schemas.microsoft.com/office/drawing/2014/main" id="{A782F3CD-5BC0-7585-8889-9E757EF20B3A}"/>
              </a:ext>
            </a:extLst>
          </p:cNvPr>
          <p:cNvSpPr/>
          <p:nvPr/>
        </p:nvSpPr>
        <p:spPr>
          <a:xfrm>
            <a:off x="3993497" y="5178684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63" name="Suorakulmio 162">
            <a:extLst>
              <a:ext uri="{FF2B5EF4-FFF2-40B4-BE49-F238E27FC236}">
                <a16:creationId xmlns:a16="http://schemas.microsoft.com/office/drawing/2014/main" id="{328519F7-23AD-419C-9545-BAA8DE7EE127}"/>
              </a:ext>
            </a:extLst>
          </p:cNvPr>
          <p:cNvSpPr/>
          <p:nvPr/>
        </p:nvSpPr>
        <p:spPr>
          <a:xfrm>
            <a:off x="1980948" y="5178684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4" name="Suorakulmio 163">
            <a:extLst>
              <a:ext uri="{FF2B5EF4-FFF2-40B4-BE49-F238E27FC236}">
                <a16:creationId xmlns:a16="http://schemas.microsoft.com/office/drawing/2014/main" id="{D6811A46-6F0B-0CE3-DF52-16E1AC5162EB}"/>
              </a:ext>
            </a:extLst>
          </p:cNvPr>
          <p:cNvSpPr/>
          <p:nvPr/>
        </p:nvSpPr>
        <p:spPr>
          <a:xfrm>
            <a:off x="-4438" y="5178684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07257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0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8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9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0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1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4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5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6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1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7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1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8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1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9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1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0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1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1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1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2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1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1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"/>
                  </p:tgtEl>
                </p:cond>
              </p:nextCondLst>
            </p:seq>
          </p:childTnLst>
        </p:cTn>
      </p:par>
    </p:tnLst>
    <p:bldLst>
      <p:bldP spid="150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7" grpId="0" animBg="1"/>
      <p:bldP spid="148" grpId="0" animBg="1"/>
      <p:bldP spid="149" grpId="0" animBg="1"/>
      <p:bldP spid="151" grpId="0" animBg="1"/>
      <p:bldP spid="152" grpId="0" animBg="1"/>
      <p:bldP spid="153" grpId="0" animBg="1"/>
      <p:bldP spid="154" grpId="0" animBg="1"/>
      <p:bldP spid="155" grpId="0" animBg="1"/>
      <p:bldP spid="156" grpId="0" animBg="1"/>
      <p:bldP spid="157" grpId="0" animBg="1"/>
      <p:bldP spid="158" grpId="0" animBg="1"/>
      <p:bldP spid="159" grpId="0" animBg="1"/>
      <p:bldP spid="160" grpId="0" animBg="1"/>
      <p:bldP spid="161" grpId="0" animBg="1"/>
      <p:bldP spid="162" grpId="0" animBg="1"/>
      <p:bldP spid="163" grpId="0" animBg="1"/>
      <p:bldP spid="16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A2DDAD-7106-7226-8424-021590236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4E77B64D-CF61-12C8-DC35-FB721191EE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5943" b="9493"/>
          <a:stretch>
            <a:fillRect/>
          </a:stretch>
        </p:blipFill>
        <p:spPr>
          <a:xfrm>
            <a:off x="0" y="0"/>
            <a:ext cx="12229431" cy="6908058"/>
          </a:xfrm>
          <a:prstGeom prst="rect">
            <a:avLst/>
          </a:prstGeom>
        </p:spPr>
      </p:pic>
      <p:sp>
        <p:nvSpPr>
          <p:cNvPr id="150" name="Suorakulmio 149">
            <a:extLst>
              <a:ext uri="{FF2B5EF4-FFF2-40B4-BE49-F238E27FC236}">
                <a16:creationId xmlns:a16="http://schemas.microsoft.com/office/drawing/2014/main" id="{F5C5E9B6-9669-FCCA-38E0-BB1D6E1D42E6}"/>
              </a:ext>
            </a:extLst>
          </p:cNvPr>
          <p:cNvSpPr/>
          <p:nvPr/>
        </p:nvSpPr>
        <p:spPr>
          <a:xfrm>
            <a:off x="3996455" y="1719936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35" name="Suorakulmio 134">
            <a:extLst>
              <a:ext uri="{FF2B5EF4-FFF2-40B4-BE49-F238E27FC236}">
                <a16:creationId xmlns:a16="http://schemas.microsoft.com/office/drawing/2014/main" id="{FC1066EB-6227-D5B3-64F2-D29ECA6C115F}"/>
              </a:ext>
            </a:extLst>
          </p:cNvPr>
          <p:cNvSpPr/>
          <p:nvPr/>
        </p:nvSpPr>
        <p:spPr>
          <a:xfrm>
            <a:off x="8084588" y="-9438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6" name="Suorakulmio 135">
            <a:extLst>
              <a:ext uri="{FF2B5EF4-FFF2-40B4-BE49-F238E27FC236}">
                <a16:creationId xmlns:a16="http://schemas.microsoft.com/office/drawing/2014/main" id="{6B5ED057-A538-4FC9-B3D7-CF5E490150B5}"/>
              </a:ext>
            </a:extLst>
          </p:cNvPr>
          <p:cNvSpPr/>
          <p:nvPr/>
        </p:nvSpPr>
        <p:spPr>
          <a:xfrm>
            <a:off x="10168573" y="-9438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7" name="Suorakulmio 136">
            <a:extLst>
              <a:ext uri="{FF2B5EF4-FFF2-40B4-BE49-F238E27FC236}">
                <a16:creationId xmlns:a16="http://schemas.microsoft.com/office/drawing/2014/main" id="{4A57BD33-A295-1DA8-D06A-27C6061F8531}"/>
              </a:ext>
            </a:extLst>
          </p:cNvPr>
          <p:cNvSpPr/>
          <p:nvPr/>
        </p:nvSpPr>
        <p:spPr>
          <a:xfrm>
            <a:off x="6009004" y="-9438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8" name="Suorakulmio 137">
            <a:extLst>
              <a:ext uri="{FF2B5EF4-FFF2-40B4-BE49-F238E27FC236}">
                <a16:creationId xmlns:a16="http://schemas.microsoft.com/office/drawing/2014/main" id="{D1C1B48A-BF52-21D0-69A3-FECB18E217C9}"/>
              </a:ext>
            </a:extLst>
          </p:cNvPr>
          <p:cNvSpPr/>
          <p:nvPr/>
        </p:nvSpPr>
        <p:spPr>
          <a:xfrm>
            <a:off x="3997934" y="-9438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39" name="Suorakulmio 138">
            <a:extLst>
              <a:ext uri="{FF2B5EF4-FFF2-40B4-BE49-F238E27FC236}">
                <a16:creationId xmlns:a16="http://schemas.microsoft.com/office/drawing/2014/main" id="{664C0346-89B1-54B4-B438-65AF7F878D7C}"/>
              </a:ext>
            </a:extLst>
          </p:cNvPr>
          <p:cNvSpPr/>
          <p:nvPr/>
        </p:nvSpPr>
        <p:spPr>
          <a:xfrm>
            <a:off x="1985385" y="-9438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0" name="Suorakulmio 139">
            <a:extLst>
              <a:ext uri="{FF2B5EF4-FFF2-40B4-BE49-F238E27FC236}">
                <a16:creationId xmlns:a16="http://schemas.microsoft.com/office/drawing/2014/main" id="{6F8659C1-F726-A37B-B414-4AB7B47873AE}"/>
              </a:ext>
            </a:extLst>
          </p:cNvPr>
          <p:cNvSpPr/>
          <p:nvPr/>
        </p:nvSpPr>
        <p:spPr>
          <a:xfrm>
            <a:off x="-1" y="-9438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7" name="Suorakulmio 146">
            <a:extLst>
              <a:ext uri="{FF2B5EF4-FFF2-40B4-BE49-F238E27FC236}">
                <a16:creationId xmlns:a16="http://schemas.microsoft.com/office/drawing/2014/main" id="{23E3C879-7159-FA12-AEBE-E1B8D768DAE4}"/>
              </a:ext>
            </a:extLst>
          </p:cNvPr>
          <p:cNvSpPr/>
          <p:nvPr/>
        </p:nvSpPr>
        <p:spPr>
          <a:xfrm>
            <a:off x="8083109" y="1719936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8" name="Suorakulmio 147">
            <a:extLst>
              <a:ext uri="{FF2B5EF4-FFF2-40B4-BE49-F238E27FC236}">
                <a16:creationId xmlns:a16="http://schemas.microsoft.com/office/drawing/2014/main" id="{02FD63DB-FB21-C328-B115-FDAD4DB81D55}"/>
              </a:ext>
            </a:extLst>
          </p:cNvPr>
          <p:cNvSpPr/>
          <p:nvPr/>
        </p:nvSpPr>
        <p:spPr>
          <a:xfrm>
            <a:off x="10167094" y="1719936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9" name="Suorakulmio 148">
            <a:extLst>
              <a:ext uri="{FF2B5EF4-FFF2-40B4-BE49-F238E27FC236}">
                <a16:creationId xmlns:a16="http://schemas.microsoft.com/office/drawing/2014/main" id="{CA8F31E2-473D-4064-20B7-0A26CACEE510}"/>
              </a:ext>
            </a:extLst>
          </p:cNvPr>
          <p:cNvSpPr/>
          <p:nvPr/>
        </p:nvSpPr>
        <p:spPr>
          <a:xfrm>
            <a:off x="6007525" y="1719936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1" name="Suorakulmio 150">
            <a:extLst>
              <a:ext uri="{FF2B5EF4-FFF2-40B4-BE49-F238E27FC236}">
                <a16:creationId xmlns:a16="http://schemas.microsoft.com/office/drawing/2014/main" id="{39F70E75-D601-E1D9-AF84-936539C7E104}"/>
              </a:ext>
            </a:extLst>
          </p:cNvPr>
          <p:cNvSpPr/>
          <p:nvPr/>
        </p:nvSpPr>
        <p:spPr>
          <a:xfrm>
            <a:off x="1983906" y="1719936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2" name="Suorakulmio 151">
            <a:extLst>
              <a:ext uri="{FF2B5EF4-FFF2-40B4-BE49-F238E27FC236}">
                <a16:creationId xmlns:a16="http://schemas.microsoft.com/office/drawing/2014/main" id="{52D7892E-2C18-F6BD-E14E-567612507272}"/>
              </a:ext>
            </a:extLst>
          </p:cNvPr>
          <p:cNvSpPr/>
          <p:nvPr/>
        </p:nvSpPr>
        <p:spPr>
          <a:xfrm>
            <a:off x="-1480" y="1719936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3" name="Suorakulmio 152">
            <a:extLst>
              <a:ext uri="{FF2B5EF4-FFF2-40B4-BE49-F238E27FC236}">
                <a16:creationId xmlns:a16="http://schemas.microsoft.com/office/drawing/2014/main" id="{1EBF5A13-8D49-BF94-B48C-DE735C6E3E9B}"/>
              </a:ext>
            </a:extLst>
          </p:cNvPr>
          <p:cNvSpPr/>
          <p:nvPr/>
        </p:nvSpPr>
        <p:spPr>
          <a:xfrm>
            <a:off x="8081630" y="3449310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4" name="Suorakulmio 153">
            <a:extLst>
              <a:ext uri="{FF2B5EF4-FFF2-40B4-BE49-F238E27FC236}">
                <a16:creationId xmlns:a16="http://schemas.microsoft.com/office/drawing/2014/main" id="{A00F6C9B-D869-AEC9-9A2D-0255251A348A}"/>
              </a:ext>
            </a:extLst>
          </p:cNvPr>
          <p:cNvSpPr/>
          <p:nvPr/>
        </p:nvSpPr>
        <p:spPr>
          <a:xfrm>
            <a:off x="10165615" y="3449310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5" name="Suorakulmio 154">
            <a:extLst>
              <a:ext uri="{FF2B5EF4-FFF2-40B4-BE49-F238E27FC236}">
                <a16:creationId xmlns:a16="http://schemas.microsoft.com/office/drawing/2014/main" id="{56355308-325F-2B32-1EED-BCF2A9580083}"/>
              </a:ext>
            </a:extLst>
          </p:cNvPr>
          <p:cNvSpPr/>
          <p:nvPr/>
        </p:nvSpPr>
        <p:spPr>
          <a:xfrm>
            <a:off x="6006046" y="3449310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56" name="Suorakulmio 155">
            <a:extLst>
              <a:ext uri="{FF2B5EF4-FFF2-40B4-BE49-F238E27FC236}">
                <a16:creationId xmlns:a16="http://schemas.microsoft.com/office/drawing/2014/main" id="{F1282FE1-F7EE-AC50-83EB-6214F2628135}"/>
              </a:ext>
            </a:extLst>
          </p:cNvPr>
          <p:cNvSpPr/>
          <p:nvPr/>
        </p:nvSpPr>
        <p:spPr>
          <a:xfrm>
            <a:off x="3994976" y="3449310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57" name="Suorakulmio 156">
            <a:extLst>
              <a:ext uri="{FF2B5EF4-FFF2-40B4-BE49-F238E27FC236}">
                <a16:creationId xmlns:a16="http://schemas.microsoft.com/office/drawing/2014/main" id="{C38864A5-D83E-532A-A574-B49CF9B2221A}"/>
              </a:ext>
            </a:extLst>
          </p:cNvPr>
          <p:cNvSpPr/>
          <p:nvPr/>
        </p:nvSpPr>
        <p:spPr>
          <a:xfrm>
            <a:off x="1982427" y="3449310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8" name="Suorakulmio 157">
            <a:extLst>
              <a:ext uri="{FF2B5EF4-FFF2-40B4-BE49-F238E27FC236}">
                <a16:creationId xmlns:a16="http://schemas.microsoft.com/office/drawing/2014/main" id="{818D9F7A-26EF-68B3-0CFE-B9B9FC623E70}"/>
              </a:ext>
            </a:extLst>
          </p:cNvPr>
          <p:cNvSpPr/>
          <p:nvPr/>
        </p:nvSpPr>
        <p:spPr>
          <a:xfrm>
            <a:off x="-2959" y="3449310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9" name="Suorakulmio 158">
            <a:extLst>
              <a:ext uri="{FF2B5EF4-FFF2-40B4-BE49-F238E27FC236}">
                <a16:creationId xmlns:a16="http://schemas.microsoft.com/office/drawing/2014/main" id="{0233DB62-89AE-AE02-CA65-A47F4A72842D}"/>
              </a:ext>
            </a:extLst>
          </p:cNvPr>
          <p:cNvSpPr/>
          <p:nvPr/>
        </p:nvSpPr>
        <p:spPr>
          <a:xfrm>
            <a:off x="8080151" y="5178684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0" name="Suorakulmio 159">
            <a:extLst>
              <a:ext uri="{FF2B5EF4-FFF2-40B4-BE49-F238E27FC236}">
                <a16:creationId xmlns:a16="http://schemas.microsoft.com/office/drawing/2014/main" id="{91161CA2-A994-CE53-DFD4-1CE3284E980B}"/>
              </a:ext>
            </a:extLst>
          </p:cNvPr>
          <p:cNvSpPr/>
          <p:nvPr/>
        </p:nvSpPr>
        <p:spPr>
          <a:xfrm>
            <a:off x="10164136" y="5178684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1" name="Suorakulmio 160">
            <a:extLst>
              <a:ext uri="{FF2B5EF4-FFF2-40B4-BE49-F238E27FC236}">
                <a16:creationId xmlns:a16="http://schemas.microsoft.com/office/drawing/2014/main" id="{B0B71366-2544-9BFB-1165-8AA181C84A3E}"/>
              </a:ext>
            </a:extLst>
          </p:cNvPr>
          <p:cNvSpPr/>
          <p:nvPr/>
        </p:nvSpPr>
        <p:spPr>
          <a:xfrm>
            <a:off x="6004567" y="5178684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2" name="Suorakulmio 161">
            <a:extLst>
              <a:ext uri="{FF2B5EF4-FFF2-40B4-BE49-F238E27FC236}">
                <a16:creationId xmlns:a16="http://schemas.microsoft.com/office/drawing/2014/main" id="{C01191AB-2E49-E65A-E302-BF66C0914411}"/>
              </a:ext>
            </a:extLst>
          </p:cNvPr>
          <p:cNvSpPr/>
          <p:nvPr/>
        </p:nvSpPr>
        <p:spPr>
          <a:xfrm>
            <a:off x="3993497" y="5178684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63" name="Suorakulmio 162">
            <a:extLst>
              <a:ext uri="{FF2B5EF4-FFF2-40B4-BE49-F238E27FC236}">
                <a16:creationId xmlns:a16="http://schemas.microsoft.com/office/drawing/2014/main" id="{B66808C2-A08C-DE77-BB7F-B9A92A8E02B7}"/>
              </a:ext>
            </a:extLst>
          </p:cNvPr>
          <p:cNvSpPr/>
          <p:nvPr/>
        </p:nvSpPr>
        <p:spPr>
          <a:xfrm>
            <a:off x="1980948" y="5178684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4" name="Suorakulmio 163">
            <a:extLst>
              <a:ext uri="{FF2B5EF4-FFF2-40B4-BE49-F238E27FC236}">
                <a16:creationId xmlns:a16="http://schemas.microsoft.com/office/drawing/2014/main" id="{99B40D5B-BA29-C655-7A5C-9F4B2E8C1376}"/>
              </a:ext>
            </a:extLst>
          </p:cNvPr>
          <p:cNvSpPr/>
          <p:nvPr/>
        </p:nvSpPr>
        <p:spPr>
          <a:xfrm>
            <a:off x="-4438" y="5178684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7166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0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8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9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0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1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4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5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6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1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7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1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8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1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9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1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0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1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1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1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2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1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1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"/>
                  </p:tgtEl>
                </p:cond>
              </p:nextCondLst>
            </p:seq>
          </p:childTnLst>
        </p:cTn>
      </p:par>
    </p:tnLst>
    <p:bldLst>
      <p:bldP spid="150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7" grpId="0" animBg="1"/>
      <p:bldP spid="148" grpId="0" animBg="1"/>
      <p:bldP spid="149" grpId="0" animBg="1"/>
      <p:bldP spid="151" grpId="0" animBg="1"/>
      <p:bldP spid="152" grpId="0" animBg="1"/>
      <p:bldP spid="153" grpId="0" animBg="1"/>
      <p:bldP spid="154" grpId="0" animBg="1"/>
      <p:bldP spid="155" grpId="0" animBg="1"/>
      <p:bldP spid="156" grpId="0" animBg="1"/>
      <p:bldP spid="157" grpId="0" animBg="1"/>
      <p:bldP spid="158" grpId="0" animBg="1"/>
      <p:bldP spid="159" grpId="0" animBg="1"/>
      <p:bldP spid="160" grpId="0" animBg="1"/>
      <p:bldP spid="161" grpId="0" animBg="1"/>
      <p:bldP spid="162" grpId="0" animBg="1"/>
      <p:bldP spid="163" grpId="0" animBg="1"/>
      <p:bldP spid="16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113CAF-5086-5677-7C88-5825EA618A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>
            <a:extLst>
              <a:ext uri="{FF2B5EF4-FFF2-40B4-BE49-F238E27FC236}">
                <a16:creationId xmlns:a16="http://schemas.microsoft.com/office/drawing/2014/main" id="{145BAC98-6EA4-8D12-DB97-A87650B6EB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b="15274"/>
          <a:stretch>
            <a:fillRect/>
          </a:stretch>
        </p:blipFill>
        <p:spPr>
          <a:xfrm>
            <a:off x="-4439" y="-1"/>
            <a:ext cx="12230101" cy="6908059"/>
          </a:xfrm>
          <a:prstGeom prst="rect">
            <a:avLst/>
          </a:prstGeom>
        </p:spPr>
      </p:pic>
      <p:sp>
        <p:nvSpPr>
          <p:cNvPr id="150" name="Suorakulmio 149">
            <a:extLst>
              <a:ext uri="{FF2B5EF4-FFF2-40B4-BE49-F238E27FC236}">
                <a16:creationId xmlns:a16="http://schemas.microsoft.com/office/drawing/2014/main" id="{9851EEBE-7BDA-66CD-A8B3-300C5D71B17D}"/>
              </a:ext>
            </a:extLst>
          </p:cNvPr>
          <p:cNvSpPr/>
          <p:nvPr/>
        </p:nvSpPr>
        <p:spPr>
          <a:xfrm>
            <a:off x="3996455" y="1719936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35" name="Suorakulmio 134">
            <a:extLst>
              <a:ext uri="{FF2B5EF4-FFF2-40B4-BE49-F238E27FC236}">
                <a16:creationId xmlns:a16="http://schemas.microsoft.com/office/drawing/2014/main" id="{482B4EBC-1A2F-0A7F-0CB3-266DC200FD16}"/>
              </a:ext>
            </a:extLst>
          </p:cNvPr>
          <p:cNvSpPr/>
          <p:nvPr/>
        </p:nvSpPr>
        <p:spPr>
          <a:xfrm>
            <a:off x="8084588" y="-9438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6" name="Suorakulmio 135">
            <a:extLst>
              <a:ext uri="{FF2B5EF4-FFF2-40B4-BE49-F238E27FC236}">
                <a16:creationId xmlns:a16="http://schemas.microsoft.com/office/drawing/2014/main" id="{28A710A1-E346-A2CB-B0A5-168F533C84D4}"/>
              </a:ext>
            </a:extLst>
          </p:cNvPr>
          <p:cNvSpPr/>
          <p:nvPr/>
        </p:nvSpPr>
        <p:spPr>
          <a:xfrm>
            <a:off x="10168573" y="-9438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7" name="Suorakulmio 136">
            <a:extLst>
              <a:ext uri="{FF2B5EF4-FFF2-40B4-BE49-F238E27FC236}">
                <a16:creationId xmlns:a16="http://schemas.microsoft.com/office/drawing/2014/main" id="{9E8AF723-2F68-6C30-62A8-3AEA0852FEF7}"/>
              </a:ext>
            </a:extLst>
          </p:cNvPr>
          <p:cNvSpPr/>
          <p:nvPr/>
        </p:nvSpPr>
        <p:spPr>
          <a:xfrm>
            <a:off x="6009004" y="-9438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8" name="Suorakulmio 137">
            <a:extLst>
              <a:ext uri="{FF2B5EF4-FFF2-40B4-BE49-F238E27FC236}">
                <a16:creationId xmlns:a16="http://schemas.microsoft.com/office/drawing/2014/main" id="{47A10971-7CD9-631E-7D4F-64CB647E6BE5}"/>
              </a:ext>
            </a:extLst>
          </p:cNvPr>
          <p:cNvSpPr/>
          <p:nvPr/>
        </p:nvSpPr>
        <p:spPr>
          <a:xfrm>
            <a:off x="3997934" y="-9438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39" name="Suorakulmio 138">
            <a:extLst>
              <a:ext uri="{FF2B5EF4-FFF2-40B4-BE49-F238E27FC236}">
                <a16:creationId xmlns:a16="http://schemas.microsoft.com/office/drawing/2014/main" id="{9D542959-057B-0E8C-32FE-25A96689913D}"/>
              </a:ext>
            </a:extLst>
          </p:cNvPr>
          <p:cNvSpPr/>
          <p:nvPr/>
        </p:nvSpPr>
        <p:spPr>
          <a:xfrm>
            <a:off x="1985385" y="-9438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0" name="Suorakulmio 139">
            <a:extLst>
              <a:ext uri="{FF2B5EF4-FFF2-40B4-BE49-F238E27FC236}">
                <a16:creationId xmlns:a16="http://schemas.microsoft.com/office/drawing/2014/main" id="{1049E443-27F4-7558-5D69-94400060B139}"/>
              </a:ext>
            </a:extLst>
          </p:cNvPr>
          <p:cNvSpPr/>
          <p:nvPr/>
        </p:nvSpPr>
        <p:spPr>
          <a:xfrm>
            <a:off x="-1" y="-9438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7" name="Suorakulmio 146">
            <a:extLst>
              <a:ext uri="{FF2B5EF4-FFF2-40B4-BE49-F238E27FC236}">
                <a16:creationId xmlns:a16="http://schemas.microsoft.com/office/drawing/2014/main" id="{79F0B99E-4CA9-52CC-C9C6-2C78B4658AA1}"/>
              </a:ext>
            </a:extLst>
          </p:cNvPr>
          <p:cNvSpPr/>
          <p:nvPr/>
        </p:nvSpPr>
        <p:spPr>
          <a:xfrm>
            <a:off x="8083109" y="1719936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8" name="Suorakulmio 147">
            <a:extLst>
              <a:ext uri="{FF2B5EF4-FFF2-40B4-BE49-F238E27FC236}">
                <a16:creationId xmlns:a16="http://schemas.microsoft.com/office/drawing/2014/main" id="{B3E88F83-C882-9178-DB06-3F5D3118C3FC}"/>
              </a:ext>
            </a:extLst>
          </p:cNvPr>
          <p:cNvSpPr/>
          <p:nvPr/>
        </p:nvSpPr>
        <p:spPr>
          <a:xfrm>
            <a:off x="10167094" y="1719936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9" name="Suorakulmio 148">
            <a:extLst>
              <a:ext uri="{FF2B5EF4-FFF2-40B4-BE49-F238E27FC236}">
                <a16:creationId xmlns:a16="http://schemas.microsoft.com/office/drawing/2014/main" id="{4BCF5669-B485-12B2-CF48-3E1DEA1C5599}"/>
              </a:ext>
            </a:extLst>
          </p:cNvPr>
          <p:cNvSpPr/>
          <p:nvPr/>
        </p:nvSpPr>
        <p:spPr>
          <a:xfrm>
            <a:off x="6007525" y="1719936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1" name="Suorakulmio 150">
            <a:extLst>
              <a:ext uri="{FF2B5EF4-FFF2-40B4-BE49-F238E27FC236}">
                <a16:creationId xmlns:a16="http://schemas.microsoft.com/office/drawing/2014/main" id="{059576B0-6467-2173-4B73-63E00F51794E}"/>
              </a:ext>
            </a:extLst>
          </p:cNvPr>
          <p:cNvSpPr/>
          <p:nvPr/>
        </p:nvSpPr>
        <p:spPr>
          <a:xfrm>
            <a:off x="1983906" y="1719936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2" name="Suorakulmio 151">
            <a:extLst>
              <a:ext uri="{FF2B5EF4-FFF2-40B4-BE49-F238E27FC236}">
                <a16:creationId xmlns:a16="http://schemas.microsoft.com/office/drawing/2014/main" id="{160F78FD-6887-67BA-ABB4-F527BC0D4217}"/>
              </a:ext>
            </a:extLst>
          </p:cNvPr>
          <p:cNvSpPr/>
          <p:nvPr/>
        </p:nvSpPr>
        <p:spPr>
          <a:xfrm>
            <a:off x="-1480" y="1719936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3" name="Suorakulmio 152">
            <a:extLst>
              <a:ext uri="{FF2B5EF4-FFF2-40B4-BE49-F238E27FC236}">
                <a16:creationId xmlns:a16="http://schemas.microsoft.com/office/drawing/2014/main" id="{1BE282C0-2D79-B281-C8A7-66D388340D20}"/>
              </a:ext>
            </a:extLst>
          </p:cNvPr>
          <p:cNvSpPr/>
          <p:nvPr/>
        </p:nvSpPr>
        <p:spPr>
          <a:xfrm>
            <a:off x="8081630" y="3449310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4" name="Suorakulmio 153">
            <a:extLst>
              <a:ext uri="{FF2B5EF4-FFF2-40B4-BE49-F238E27FC236}">
                <a16:creationId xmlns:a16="http://schemas.microsoft.com/office/drawing/2014/main" id="{D7BE4A9B-C5AE-D735-166D-A7C51BF95AE2}"/>
              </a:ext>
            </a:extLst>
          </p:cNvPr>
          <p:cNvSpPr/>
          <p:nvPr/>
        </p:nvSpPr>
        <p:spPr>
          <a:xfrm>
            <a:off x="10165615" y="3449310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5" name="Suorakulmio 154">
            <a:extLst>
              <a:ext uri="{FF2B5EF4-FFF2-40B4-BE49-F238E27FC236}">
                <a16:creationId xmlns:a16="http://schemas.microsoft.com/office/drawing/2014/main" id="{183D90D5-4424-A24A-52A2-6DC2BC9FAF02}"/>
              </a:ext>
            </a:extLst>
          </p:cNvPr>
          <p:cNvSpPr/>
          <p:nvPr/>
        </p:nvSpPr>
        <p:spPr>
          <a:xfrm>
            <a:off x="6006046" y="3449310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56" name="Suorakulmio 155">
            <a:extLst>
              <a:ext uri="{FF2B5EF4-FFF2-40B4-BE49-F238E27FC236}">
                <a16:creationId xmlns:a16="http://schemas.microsoft.com/office/drawing/2014/main" id="{F4243B08-C132-0E5C-184B-00C0B5C356B2}"/>
              </a:ext>
            </a:extLst>
          </p:cNvPr>
          <p:cNvSpPr/>
          <p:nvPr/>
        </p:nvSpPr>
        <p:spPr>
          <a:xfrm>
            <a:off x="3994976" y="3449310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57" name="Suorakulmio 156">
            <a:extLst>
              <a:ext uri="{FF2B5EF4-FFF2-40B4-BE49-F238E27FC236}">
                <a16:creationId xmlns:a16="http://schemas.microsoft.com/office/drawing/2014/main" id="{A2C53988-7965-F578-E859-868B91CF550B}"/>
              </a:ext>
            </a:extLst>
          </p:cNvPr>
          <p:cNvSpPr/>
          <p:nvPr/>
        </p:nvSpPr>
        <p:spPr>
          <a:xfrm>
            <a:off x="1982427" y="3449310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8" name="Suorakulmio 157">
            <a:extLst>
              <a:ext uri="{FF2B5EF4-FFF2-40B4-BE49-F238E27FC236}">
                <a16:creationId xmlns:a16="http://schemas.microsoft.com/office/drawing/2014/main" id="{3019278F-2273-2B0A-D862-4FAB57629333}"/>
              </a:ext>
            </a:extLst>
          </p:cNvPr>
          <p:cNvSpPr/>
          <p:nvPr/>
        </p:nvSpPr>
        <p:spPr>
          <a:xfrm>
            <a:off x="-2959" y="3449310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9" name="Suorakulmio 158">
            <a:extLst>
              <a:ext uri="{FF2B5EF4-FFF2-40B4-BE49-F238E27FC236}">
                <a16:creationId xmlns:a16="http://schemas.microsoft.com/office/drawing/2014/main" id="{BC27BF1C-C391-AD7A-453D-31C292DE5C2E}"/>
              </a:ext>
            </a:extLst>
          </p:cNvPr>
          <p:cNvSpPr/>
          <p:nvPr/>
        </p:nvSpPr>
        <p:spPr>
          <a:xfrm>
            <a:off x="8080151" y="5178684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0" name="Suorakulmio 159">
            <a:extLst>
              <a:ext uri="{FF2B5EF4-FFF2-40B4-BE49-F238E27FC236}">
                <a16:creationId xmlns:a16="http://schemas.microsoft.com/office/drawing/2014/main" id="{DC43D2AD-A89C-2F5C-06B3-E7AA92418CB4}"/>
              </a:ext>
            </a:extLst>
          </p:cNvPr>
          <p:cNvSpPr/>
          <p:nvPr/>
        </p:nvSpPr>
        <p:spPr>
          <a:xfrm>
            <a:off x="10164136" y="5178684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1" name="Suorakulmio 160">
            <a:extLst>
              <a:ext uri="{FF2B5EF4-FFF2-40B4-BE49-F238E27FC236}">
                <a16:creationId xmlns:a16="http://schemas.microsoft.com/office/drawing/2014/main" id="{69254F80-1E8A-28D6-C7FB-21E2B958ECDE}"/>
              </a:ext>
            </a:extLst>
          </p:cNvPr>
          <p:cNvSpPr/>
          <p:nvPr/>
        </p:nvSpPr>
        <p:spPr>
          <a:xfrm>
            <a:off x="6004567" y="5178684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2" name="Suorakulmio 161">
            <a:extLst>
              <a:ext uri="{FF2B5EF4-FFF2-40B4-BE49-F238E27FC236}">
                <a16:creationId xmlns:a16="http://schemas.microsoft.com/office/drawing/2014/main" id="{AD211B10-E06D-D796-AEEB-26DE97452491}"/>
              </a:ext>
            </a:extLst>
          </p:cNvPr>
          <p:cNvSpPr/>
          <p:nvPr/>
        </p:nvSpPr>
        <p:spPr>
          <a:xfrm>
            <a:off x="3993497" y="5178684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63" name="Suorakulmio 162">
            <a:extLst>
              <a:ext uri="{FF2B5EF4-FFF2-40B4-BE49-F238E27FC236}">
                <a16:creationId xmlns:a16="http://schemas.microsoft.com/office/drawing/2014/main" id="{27691F0A-409E-0346-F582-259A7D6E7A59}"/>
              </a:ext>
            </a:extLst>
          </p:cNvPr>
          <p:cNvSpPr/>
          <p:nvPr/>
        </p:nvSpPr>
        <p:spPr>
          <a:xfrm>
            <a:off x="1980948" y="5178684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4" name="Suorakulmio 163">
            <a:extLst>
              <a:ext uri="{FF2B5EF4-FFF2-40B4-BE49-F238E27FC236}">
                <a16:creationId xmlns:a16="http://schemas.microsoft.com/office/drawing/2014/main" id="{CED9C9B8-51BE-1000-E09E-0F27E5C84B12}"/>
              </a:ext>
            </a:extLst>
          </p:cNvPr>
          <p:cNvSpPr/>
          <p:nvPr/>
        </p:nvSpPr>
        <p:spPr>
          <a:xfrm>
            <a:off x="-4438" y="5178684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33544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0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8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9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0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1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4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5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6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1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7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1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8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1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9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1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0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1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1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1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2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1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1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"/>
                  </p:tgtEl>
                </p:cond>
              </p:nextCondLst>
            </p:seq>
          </p:childTnLst>
        </p:cTn>
      </p:par>
    </p:tnLst>
    <p:bldLst>
      <p:bldP spid="150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7" grpId="0" animBg="1"/>
      <p:bldP spid="148" grpId="0" animBg="1"/>
      <p:bldP spid="149" grpId="0" animBg="1"/>
      <p:bldP spid="151" grpId="0" animBg="1"/>
      <p:bldP spid="152" grpId="0" animBg="1"/>
      <p:bldP spid="153" grpId="0" animBg="1"/>
      <p:bldP spid="154" grpId="0" animBg="1"/>
      <p:bldP spid="155" grpId="0" animBg="1"/>
      <p:bldP spid="156" grpId="0" animBg="1"/>
      <p:bldP spid="157" grpId="0" animBg="1"/>
      <p:bldP spid="158" grpId="0" animBg="1"/>
      <p:bldP spid="159" grpId="0" animBg="1"/>
      <p:bldP spid="160" grpId="0" animBg="1"/>
      <p:bldP spid="161" grpId="0" animBg="1"/>
      <p:bldP spid="162" grpId="0" animBg="1"/>
      <p:bldP spid="163" grpId="0" animBg="1"/>
      <p:bldP spid="16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4277FD-1045-CE81-65F3-B0ABE47D36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402E8C95-CEB8-FDAB-9674-69CE7EBD82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-101" t="27432" r="101" b="15849"/>
          <a:stretch>
            <a:fillRect/>
          </a:stretch>
        </p:blipFill>
        <p:spPr>
          <a:xfrm>
            <a:off x="0" y="0"/>
            <a:ext cx="12179643" cy="6908058"/>
          </a:xfrm>
          <a:prstGeom prst="rect">
            <a:avLst/>
          </a:prstGeom>
        </p:spPr>
      </p:pic>
      <p:sp>
        <p:nvSpPr>
          <p:cNvPr id="150" name="Suorakulmio 149">
            <a:extLst>
              <a:ext uri="{FF2B5EF4-FFF2-40B4-BE49-F238E27FC236}">
                <a16:creationId xmlns:a16="http://schemas.microsoft.com/office/drawing/2014/main" id="{3ADE0ABE-E120-C9DE-DF7D-E7D7CCC588AF}"/>
              </a:ext>
            </a:extLst>
          </p:cNvPr>
          <p:cNvSpPr/>
          <p:nvPr/>
        </p:nvSpPr>
        <p:spPr>
          <a:xfrm>
            <a:off x="3996455" y="1719936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35" name="Suorakulmio 134">
            <a:extLst>
              <a:ext uri="{FF2B5EF4-FFF2-40B4-BE49-F238E27FC236}">
                <a16:creationId xmlns:a16="http://schemas.microsoft.com/office/drawing/2014/main" id="{53B2943A-84DF-1EA2-A3DA-F5429EE72D5E}"/>
              </a:ext>
            </a:extLst>
          </p:cNvPr>
          <p:cNvSpPr/>
          <p:nvPr/>
        </p:nvSpPr>
        <p:spPr>
          <a:xfrm>
            <a:off x="8084588" y="-9438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6" name="Suorakulmio 135">
            <a:extLst>
              <a:ext uri="{FF2B5EF4-FFF2-40B4-BE49-F238E27FC236}">
                <a16:creationId xmlns:a16="http://schemas.microsoft.com/office/drawing/2014/main" id="{9C4D6B54-EF00-6803-BDCA-675B6B51D4BD}"/>
              </a:ext>
            </a:extLst>
          </p:cNvPr>
          <p:cNvSpPr/>
          <p:nvPr/>
        </p:nvSpPr>
        <p:spPr>
          <a:xfrm>
            <a:off x="10168573" y="-9438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7" name="Suorakulmio 136">
            <a:extLst>
              <a:ext uri="{FF2B5EF4-FFF2-40B4-BE49-F238E27FC236}">
                <a16:creationId xmlns:a16="http://schemas.microsoft.com/office/drawing/2014/main" id="{8EF57D86-56EF-23C0-F001-A141E9C5DA19}"/>
              </a:ext>
            </a:extLst>
          </p:cNvPr>
          <p:cNvSpPr/>
          <p:nvPr/>
        </p:nvSpPr>
        <p:spPr>
          <a:xfrm>
            <a:off x="6009004" y="-9438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8" name="Suorakulmio 137">
            <a:extLst>
              <a:ext uri="{FF2B5EF4-FFF2-40B4-BE49-F238E27FC236}">
                <a16:creationId xmlns:a16="http://schemas.microsoft.com/office/drawing/2014/main" id="{F91E2DC7-F5DB-8AE5-BF6E-BEF15F6CE79B}"/>
              </a:ext>
            </a:extLst>
          </p:cNvPr>
          <p:cNvSpPr/>
          <p:nvPr/>
        </p:nvSpPr>
        <p:spPr>
          <a:xfrm>
            <a:off x="3997934" y="-9438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39" name="Suorakulmio 138">
            <a:extLst>
              <a:ext uri="{FF2B5EF4-FFF2-40B4-BE49-F238E27FC236}">
                <a16:creationId xmlns:a16="http://schemas.microsoft.com/office/drawing/2014/main" id="{739C35E5-CA11-11AB-7D89-DE40F0408259}"/>
              </a:ext>
            </a:extLst>
          </p:cNvPr>
          <p:cNvSpPr/>
          <p:nvPr/>
        </p:nvSpPr>
        <p:spPr>
          <a:xfrm>
            <a:off x="1985385" y="-9438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0" name="Suorakulmio 139">
            <a:extLst>
              <a:ext uri="{FF2B5EF4-FFF2-40B4-BE49-F238E27FC236}">
                <a16:creationId xmlns:a16="http://schemas.microsoft.com/office/drawing/2014/main" id="{F65DFE61-9ABE-D88F-9F8D-F82ED582B2B3}"/>
              </a:ext>
            </a:extLst>
          </p:cNvPr>
          <p:cNvSpPr/>
          <p:nvPr/>
        </p:nvSpPr>
        <p:spPr>
          <a:xfrm>
            <a:off x="-1" y="-9438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7" name="Suorakulmio 146">
            <a:extLst>
              <a:ext uri="{FF2B5EF4-FFF2-40B4-BE49-F238E27FC236}">
                <a16:creationId xmlns:a16="http://schemas.microsoft.com/office/drawing/2014/main" id="{06547D0F-444E-81B6-0E04-B6F7B71344F8}"/>
              </a:ext>
            </a:extLst>
          </p:cNvPr>
          <p:cNvSpPr/>
          <p:nvPr/>
        </p:nvSpPr>
        <p:spPr>
          <a:xfrm>
            <a:off x="8083109" y="1719936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8" name="Suorakulmio 147">
            <a:extLst>
              <a:ext uri="{FF2B5EF4-FFF2-40B4-BE49-F238E27FC236}">
                <a16:creationId xmlns:a16="http://schemas.microsoft.com/office/drawing/2014/main" id="{3A2383B4-415A-8344-F002-8E4878266A80}"/>
              </a:ext>
            </a:extLst>
          </p:cNvPr>
          <p:cNvSpPr/>
          <p:nvPr/>
        </p:nvSpPr>
        <p:spPr>
          <a:xfrm>
            <a:off x="10167094" y="1719936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9" name="Suorakulmio 148">
            <a:extLst>
              <a:ext uri="{FF2B5EF4-FFF2-40B4-BE49-F238E27FC236}">
                <a16:creationId xmlns:a16="http://schemas.microsoft.com/office/drawing/2014/main" id="{0AD38327-AB05-41A9-FC11-8F97836013B0}"/>
              </a:ext>
            </a:extLst>
          </p:cNvPr>
          <p:cNvSpPr/>
          <p:nvPr/>
        </p:nvSpPr>
        <p:spPr>
          <a:xfrm>
            <a:off x="6007525" y="1719936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1" name="Suorakulmio 150">
            <a:extLst>
              <a:ext uri="{FF2B5EF4-FFF2-40B4-BE49-F238E27FC236}">
                <a16:creationId xmlns:a16="http://schemas.microsoft.com/office/drawing/2014/main" id="{BFEBFD45-6CBA-7F75-2FEB-021547638196}"/>
              </a:ext>
            </a:extLst>
          </p:cNvPr>
          <p:cNvSpPr/>
          <p:nvPr/>
        </p:nvSpPr>
        <p:spPr>
          <a:xfrm>
            <a:off x="1983906" y="1719936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2" name="Suorakulmio 151">
            <a:extLst>
              <a:ext uri="{FF2B5EF4-FFF2-40B4-BE49-F238E27FC236}">
                <a16:creationId xmlns:a16="http://schemas.microsoft.com/office/drawing/2014/main" id="{BB0B60C2-132B-649D-AA3F-7CD1AD5FC2F0}"/>
              </a:ext>
            </a:extLst>
          </p:cNvPr>
          <p:cNvSpPr/>
          <p:nvPr/>
        </p:nvSpPr>
        <p:spPr>
          <a:xfrm>
            <a:off x="-1480" y="1719936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3" name="Suorakulmio 152">
            <a:extLst>
              <a:ext uri="{FF2B5EF4-FFF2-40B4-BE49-F238E27FC236}">
                <a16:creationId xmlns:a16="http://schemas.microsoft.com/office/drawing/2014/main" id="{43D11262-828C-6B2D-6675-F13BA4566A39}"/>
              </a:ext>
            </a:extLst>
          </p:cNvPr>
          <p:cNvSpPr/>
          <p:nvPr/>
        </p:nvSpPr>
        <p:spPr>
          <a:xfrm>
            <a:off x="8081630" y="3449310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4" name="Suorakulmio 153">
            <a:extLst>
              <a:ext uri="{FF2B5EF4-FFF2-40B4-BE49-F238E27FC236}">
                <a16:creationId xmlns:a16="http://schemas.microsoft.com/office/drawing/2014/main" id="{6669E588-8A88-84F1-BC9D-5C9ED56AE877}"/>
              </a:ext>
            </a:extLst>
          </p:cNvPr>
          <p:cNvSpPr/>
          <p:nvPr/>
        </p:nvSpPr>
        <p:spPr>
          <a:xfrm>
            <a:off x="10165615" y="3449310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5" name="Suorakulmio 154">
            <a:extLst>
              <a:ext uri="{FF2B5EF4-FFF2-40B4-BE49-F238E27FC236}">
                <a16:creationId xmlns:a16="http://schemas.microsoft.com/office/drawing/2014/main" id="{A64C74E5-2F6B-6FBB-AB64-DDCFEF6D4FEE}"/>
              </a:ext>
            </a:extLst>
          </p:cNvPr>
          <p:cNvSpPr/>
          <p:nvPr/>
        </p:nvSpPr>
        <p:spPr>
          <a:xfrm>
            <a:off x="6006046" y="3449310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56" name="Suorakulmio 155">
            <a:extLst>
              <a:ext uri="{FF2B5EF4-FFF2-40B4-BE49-F238E27FC236}">
                <a16:creationId xmlns:a16="http://schemas.microsoft.com/office/drawing/2014/main" id="{B8731F12-ECD2-347D-0336-0D00FFB1BCA1}"/>
              </a:ext>
            </a:extLst>
          </p:cNvPr>
          <p:cNvSpPr/>
          <p:nvPr/>
        </p:nvSpPr>
        <p:spPr>
          <a:xfrm>
            <a:off x="3994976" y="3449310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57" name="Suorakulmio 156">
            <a:extLst>
              <a:ext uri="{FF2B5EF4-FFF2-40B4-BE49-F238E27FC236}">
                <a16:creationId xmlns:a16="http://schemas.microsoft.com/office/drawing/2014/main" id="{B2FCD11B-A73B-7532-9E10-EE78511044A9}"/>
              </a:ext>
            </a:extLst>
          </p:cNvPr>
          <p:cNvSpPr/>
          <p:nvPr/>
        </p:nvSpPr>
        <p:spPr>
          <a:xfrm>
            <a:off x="1982427" y="3449310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8" name="Suorakulmio 157">
            <a:extLst>
              <a:ext uri="{FF2B5EF4-FFF2-40B4-BE49-F238E27FC236}">
                <a16:creationId xmlns:a16="http://schemas.microsoft.com/office/drawing/2014/main" id="{D8057CF3-B215-DA4F-9896-1402F374F694}"/>
              </a:ext>
            </a:extLst>
          </p:cNvPr>
          <p:cNvSpPr/>
          <p:nvPr/>
        </p:nvSpPr>
        <p:spPr>
          <a:xfrm>
            <a:off x="-2959" y="3449310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9" name="Suorakulmio 158">
            <a:extLst>
              <a:ext uri="{FF2B5EF4-FFF2-40B4-BE49-F238E27FC236}">
                <a16:creationId xmlns:a16="http://schemas.microsoft.com/office/drawing/2014/main" id="{28C06A35-2744-8639-B05C-E712FC0AD9EB}"/>
              </a:ext>
            </a:extLst>
          </p:cNvPr>
          <p:cNvSpPr/>
          <p:nvPr/>
        </p:nvSpPr>
        <p:spPr>
          <a:xfrm>
            <a:off x="8080151" y="5178684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0" name="Suorakulmio 159">
            <a:extLst>
              <a:ext uri="{FF2B5EF4-FFF2-40B4-BE49-F238E27FC236}">
                <a16:creationId xmlns:a16="http://schemas.microsoft.com/office/drawing/2014/main" id="{B3A06C4A-232E-2867-08B6-80A0D4267BF1}"/>
              </a:ext>
            </a:extLst>
          </p:cNvPr>
          <p:cNvSpPr/>
          <p:nvPr/>
        </p:nvSpPr>
        <p:spPr>
          <a:xfrm>
            <a:off x="10164136" y="5178684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1" name="Suorakulmio 160">
            <a:extLst>
              <a:ext uri="{FF2B5EF4-FFF2-40B4-BE49-F238E27FC236}">
                <a16:creationId xmlns:a16="http://schemas.microsoft.com/office/drawing/2014/main" id="{FB83D23A-6C04-128E-7011-3C7D4F734187}"/>
              </a:ext>
            </a:extLst>
          </p:cNvPr>
          <p:cNvSpPr/>
          <p:nvPr/>
        </p:nvSpPr>
        <p:spPr>
          <a:xfrm>
            <a:off x="6004567" y="5178684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2" name="Suorakulmio 161">
            <a:extLst>
              <a:ext uri="{FF2B5EF4-FFF2-40B4-BE49-F238E27FC236}">
                <a16:creationId xmlns:a16="http://schemas.microsoft.com/office/drawing/2014/main" id="{6A103B2E-B42E-1F6F-193D-9F4D714FE821}"/>
              </a:ext>
            </a:extLst>
          </p:cNvPr>
          <p:cNvSpPr/>
          <p:nvPr/>
        </p:nvSpPr>
        <p:spPr>
          <a:xfrm>
            <a:off x="3993497" y="5178684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63" name="Suorakulmio 162">
            <a:extLst>
              <a:ext uri="{FF2B5EF4-FFF2-40B4-BE49-F238E27FC236}">
                <a16:creationId xmlns:a16="http://schemas.microsoft.com/office/drawing/2014/main" id="{43E46ED2-688A-F904-C87A-12F6172A3979}"/>
              </a:ext>
            </a:extLst>
          </p:cNvPr>
          <p:cNvSpPr/>
          <p:nvPr/>
        </p:nvSpPr>
        <p:spPr>
          <a:xfrm>
            <a:off x="1980948" y="5178684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4" name="Suorakulmio 163">
            <a:extLst>
              <a:ext uri="{FF2B5EF4-FFF2-40B4-BE49-F238E27FC236}">
                <a16:creationId xmlns:a16="http://schemas.microsoft.com/office/drawing/2014/main" id="{4141BE5A-EFB8-3AD7-FA67-46BEC3FCF727}"/>
              </a:ext>
            </a:extLst>
          </p:cNvPr>
          <p:cNvSpPr/>
          <p:nvPr/>
        </p:nvSpPr>
        <p:spPr>
          <a:xfrm>
            <a:off x="-4438" y="5178684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15417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0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8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9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0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1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4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5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6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1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7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1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8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1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9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1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0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1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1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1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2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1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1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"/>
                  </p:tgtEl>
                </p:cond>
              </p:nextCondLst>
            </p:seq>
          </p:childTnLst>
        </p:cTn>
      </p:par>
    </p:tnLst>
    <p:bldLst>
      <p:bldP spid="150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7" grpId="0" animBg="1"/>
      <p:bldP spid="148" grpId="0" animBg="1"/>
      <p:bldP spid="149" grpId="0" animBg="1"/>
      <p:bldP spid="151" grpId="0" animBg="1"/>
      <p:bldP spid="152" grpId="0" animBg="1"/>
      <p:bldP spid="153" grpId="0" animBg="1"/>
      <p:bldP spid="154" grpId="0" animBg="1"/>
      <p:bldP spid="155" grpId="0" animBg="1"/>
      <p:bldP spid="156" grpId="0" animBg="1"/>
      <p:bldP spid="157" grpId="0" animBg="1"/>
      <p:bldP spid="158" grpId="0" animBg="1"/>
      <p:bldP spid="159" grpId="0" animBg="1"/>
      <p:bldP spid="160" grpId="0" animBg="1"/>
      <p:bldP spid="161" grpId="0" animBg="1"/>
      <p:bldP spid="162" grpId="0" animBg="1"/>
      <p:bldP spid="163" grpId="0" animBg="1"/>
      <p:bldP spid="16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8F74F4-4AC0-D3D8-EC31-C5D2D9E10D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EEEEEEA5-F6DE-F7D4-3256-B06A14B7BF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14734" b="28470"/>
          <a:stretch>
            <a:fillRect/>
          </a:stretch>
        </p:blipFill>
        <p:spPr>
          <a:xfrm>
            <a:off x="-5917" y="1"/>
            <a:ext cx="12162849" cy="6908058"/>
          </a:xfrm>
          <a:prstGeom prst="rect">
            <a:avLst/>
          </a:prstGeom>
        </p:spPr>
      </p:pic>
      <p:sp>
        <p:nvSpPr>
          <p:cNvPr id="150" name="Suorakulmio 149">
            <a:extLst>
              <a:ext uri="{FF2B5EF4-FFF2-40B4-BE49-F238E27FC236}">
                <a16:creationId xmlns:a16="http://schemas.microsoft.com/office/drawing/2014/main" id="{08D33AB0-BD76-06A8-280E-403FF940FAFA}"/>
              </a:ext>
            </a:extLst>
          </p:cNvPr>
          <p:cNvSpPr/>
          <p:nvPr/>
        </p:nvSpPr>
        <p:spPr>
          <a:xfrm>
            <a:off x="3996455" y="1719936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35" name="Suorakulmio 134">
            <a:extLst>
              <a:ext uri="{FF2B5EF4-FFF2-40B4-BE49-F238E27FC236}">
                <a16:creationId xmlns:a16="http://schemas.microsoft.com/office/drawing/2014/main" id="{B3941BDE-026C-E783-983B-D7A0635299E5}"/>
              </a:ext>
            </a:extLst>
          </p:cNvPr>
          <p:cNvSpPr/>
          <p:nvPr/>
        </p:nvSpPr>
        <p:spPr>
          <a:xfrm>
            <a:off x="8084588" y="-9438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6" name="Suorakulmio 135">
            <a:extLst>
              <a:ext uri="{FF2B5EF4-FFF2-40B4-BE49-F238E27FC236}">
                <a16:creationId xmlns:a16="http://schemas.microsoft.com/office/drawing/2014/main" id="{CD9C92F4-251D-6021-7FCA-655B405771C8}"/>
              </a:ext>
            </a:extLst>
          </p:cNvPr>
          <p:cNvSpPr/>
          <p:nvPr/>
        </p:nvSpPr>
        <p:spPr>
          <a:xfrm>
            <a:off x="10168573" y="-9438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7" name="Suorakulmio 136">
            <a:extLst>
              <a:ext uri="{FF2B5EF4-FFF2-40B4-BE49-F238E27FC236}">
                <a16:creationId xmlns:a16="http://schemas.microsoft.com/office/drawing/2014/main" id="{23B086F3-1788-4EF6-3494-0261309DD791}"/>
              </a:ext>
            </a:extLst>
          </p:cNvPr>
          <p:cNvSpPr/>
          <p:nvPr/>
        </p:nvSpPr>
        <p:spPr>
          <a:xfrm>
            <a:off x="6009004" y="-9438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8" name="Suorakulmio 137">
            <a:extLst>
              <a:ext uri="{FF2B5EF4-FFF2-40B4-BE49-F238E27FC236}">
                <a16:creationId xmlns:a16="http://schemas.microsoft.com/office/drawing/2014/main" id="{34D630B1-1DFB-6554-3373-ED809F5A50FC}"/>
              </a:ext>
            </a:extLst>
          </p:cNvPr>
          <p:cNvSpPr/>
          <p:nvPr/>
        </p:nvSpPr>
        <p:spPr>
          <a:xfrm>
            <a:off x="3997934" y="-9438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39" name="Suorakulmio 138">
            <a:extLst>
              <a:ext uri="{FF2B5EF4-FFF2-40B4-BE49-F238E27FC236}">
                <a16:creationId xmlns:a16="http://schemas.microsoft.com/office/drawing/2014/main" id="{B7242C41-E6F0-D928-A38F-E51FF9AE29C6}"/>
              </a:ext>
            </a:extLst>
          </p:cNvPr>
          <p:cNvSpPr/>
          <p:nvPr/>
        </p:nvSpPr>
        <p:spPr>
          <a:xfrm>
            <a:off x="1985385" y="-9438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0" name="Suorakulmio 139">
            <a:extLst>
              <a:ext uri="{FF2B5EF4-FFF2-40B4-BE49-F238E27FC236}">
                <a16:creationId xmlns:a16="http://schemas.microsoft.com/office/drawing/2014/main" id="{B8A1DD0D-63E7-865D-B9CE-F872F2CBFA56}"/>
              </a:ext>
            </a:extLst>
          </p:cNvPr>
          <p:cNvSpPr/>
          <p:nvPr/>
        </p:nvSpPr>
        <p:spPr>
          <a:xfrm>
            <a:off x="-1" y="-9438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7" name="Suorakulmio 146">
            <a:extLst>
              <a:ext uri="{FF2B5EF4-FFF2-40B4-BE49-F238E27FC236}">
                <a16:creationId xmlns:a16="http://schemas.microsoft.com/office/drawing/2014/main" id="{7AF44F7B-9854-4DBF-9C7D-9D9EF23CCCAE}"/>
              </a:ext>
            </a:extLst>
          </p:cNvPr>
          <p:cNvSpPr/>
          <p:nvPr/>
        </p:nvSpPr>
        <p:spPr>
          <a:xfrm>
            <a:off x="8083109" y="1719936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8" name="Suorakulmio 147">
            <a:extLst>
              <a:ext uri="{FF2B5EF4-FFF2-40B4-BE49-F238E27FC236}">
                <a16:creationId xmlns:a16="http://schemas.microsoft.com/office/drawing/2014/main" id="{AB4F2AB8-3EFA-B8EA-7166-6DDD6C4BB5A6}"/>
              </a:ext>
            </a:extLst>
          </p:cNvPr>
          <p:cNvSpPr/>
          <p:nvPr/>
        </p:nvSpPr>
        <p:spPr>
          <a:xfrm>
            <a:off x="10167094" y="1719936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9" name="Suorakulmio 148">
            <a:extLst>
              <a:ext uri="{FF2B5EF4-FFF2-40B4-BE49-F238E27FC236}">
                <a16:creationId xmlns:a16="http://schemas.microsoft.com/office/drawing/2014/main" id="{84CBE787-48A1-6EC1-5D26-0054BA611B9B}"/>
              </a:ext>
            </a:extLst>
          </p:cNvPr>
          <p:cNvSpPr/>
          <p:nvPr/>
        </p:nvSpPr>
        <p:spPr>
          <a:xfrm>
            <a:off x="6007525" y="1719936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1" name="Suorakulmio 150">
            <a:extLst>
              <a:ext uri="{FF2B5EF4-FFF2-40B4-BE49-F238E27FC236}">
                <a16:creationId xmlns:a16="http://schemas.microsoft.com/office/drawing/2014/main" id="{D513161E-A892-337C-7AFD-498C235B92B8}"/>
              </a:ext>
            </a:extLst>
          </p:cNvPr>
          <p:cNvSpPr/>
          <p:nvPr/>
        </p:nvSpPr>
        <p:spPr>
          <a:xfrm>
            <a:off x="1983906" y="1719936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2" name="Suorakulmio 151">
            <a:extLst>
              <a:ext uri="{FF2B5EF4-FFF2-40B4-BE49-F238E27FC236}">
                <a16:creationId xmlns:a16="http://schemas.microsoft.com/office/drawing/2014/main" id="{9A56392A-11A4-97FE-65AB-810EB75AD8F5}"/>
              </a:ext>
            </a:extLst>
          </p:cNvPr>
          <p:cNvSpPr/>
          <p:nvPr/>
        </p:nvSpPr>
        <p:spPr>
          <a:xfrm>
            <a:off x="-1480" y="1719936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3" name="Suorakulmio 152">
            <a:extLst>
              <a:ext uri="{FF2B5EF4-FFF2-40B4-BE49-F238E27FC236}">
                <a16:creationId xmlns:a16="http://schemas.microsoft.com/office/drawing/2014/main" id="{03ED70AD-B5DA-8B28-D562-6B8310CEFAB4}"/>
              </a:ext>
            </a:extLst>
          </p:cNvPr>
          <p:cNvSpPr/>
          <p:nvPr/>
        </p:nvSpPr>
        <p:spPr>
          <a:xfrm>
            <a:off x="8081630" y="3449310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4" name="Suorakulmio 153">
            <a:extLst>
              <a:ext uri="{FF2B5EF4-FFF2-40B4-BE49-F238E27FC236}">
                <a16:creationId xmlns:a16="http://schemas.microsoft.com/office/drawing/2014/main" id="{EEDD616E-7AC0-4CD7-364F-4337DF4B8934}"/>
              </a:ext>
            </a:extLst>
          </p:cNvPr>
          <p:cNvSpPr/>
          <p:nvPr/>
        </p:nvSpPr>
        <p:spPr>
          <a:xfrm>
            <a:off x="10165615" y="3449310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5" name="Suorakulmio 154">
            <a:extLst>
              <a:ext uri="{FF2B5EF4-FFF2-40B4-BE49-F238E27FC236}">
                <a16:creationId xmlns:a16="http://schemas.microsoft.com/office/drawing/2014/main" id="{C2398596-D310-7F3D-0BDB-0CCB779AEC4B}"/>
              </a:ext>
            </a:extLst>
          </p:cNvPr>
          <p:cNvSpPr/>
          <p:nvPr/>
        </p:nvSpPr>
        <p:spPr>
          <a:xfrm>
            <a:off x="6006046" y="3449310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56" name="Suorakulmio 155">
            <a:extLst>
              <a:ext uri="{FF2B5EF4-FFF2-40B4-BE49-F238E27FC236}">
                <a16:creationId xmlns:a16="http://schemas.microsoft.com/office/drawing/2014/main" id="{370FD111-7031-DA7C-E90D-F86F027F06EB}"/>
              </a:ext>
            </a:extLst>
          </p:cNvPr>
          <p:cNvSpPr/>
          <p:nvPr/>
        </p:nvSpPr>
        <p:spPr>
          <a:xfrm>
            <a:off x="3994976" y="3449310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57" name="Suorakulmio 156">
            <a:extLst>
              <a:ext uri="{FF2B5EF4-FFF2-40B4-BE49-F238E27FC236}">
                <a16:creationId xmlns:a16="http://schemas.microsoft.com/office/drawing/2014/main" id="{D7ADF1A9-6228-DE86-EBD9-F51AD6F90C3C}"/>
              </a:ext>
            </a:extLst>
          </p:cNvPr>
          <p:cNvSpPr/>
          <p:nvPr/>
        </p:nvSpPr>
        <p:spPr>
          <a:xfrm>
            <a:off x="1982427" y="3449310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8" name="Suorakulmio 157">
            <a:extLst>
              <a:ext uri="{FF2B5EF4-FFF2-40B4-BE49-F238E27FC236}">
                <a16:creationId xmlns:a16="http://schemas.microsoft.com/office/drawing/2014/main" id="{F4C60338-B3D4-FC64-1190-7AA1A00AE86D}"/>
              </a:ext>
            </a:extLst>
          </p:cNvPr>
          <p:cNvSpPr/>
          <p:nvPr/>
        </p:nvSpPr>
        <p:spPr>
          <a:xfrm>
            <a:off x="-2959" y="3449310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9" name="Suorakulmio 158">
            <a:extLst>
              <a:ext uri="{FF2B5EF4-FFF2-40B4-BE49-F238E27FC236}">
                <a16:creationId xmlns:a16="http://schemas.microsoft.com/office/drawing/2014/main" id="{2FB8064E-E031-A96F-DD13-4D81610437B2}"/>
              </a:ext>
            </a:extLst>
          </p:cNvPr>
          <p:cNvSpPr/>
          <p:nvPr/>
        </p:nvSpPr>
        <p:spPr>
          <a:xfrm>
            <a:off x="8080151" y="5178684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0" name="Suorakulmio 159">
            <a:extLst>
              <a:ext uri="{FF2B5EF4-FFF2-40B4-BE49-F238E27FC236}">
                <a16:creationId xmlns:a16="http://schemas.microsoft.com/office/drawing/2014/main" id="{2B0F96C0-9F2A-890B-D22C-8A9192364E5F}"/>
              </a:ext>
            </a:extLst>
          </p:cNvPr>
          <p:cNvSpPr/>
          <p:nvPr/>
        </p:nvSpPr>
        <p:spPr>
          <a:xfrm>
            <a:off x="10164136" y="5178684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1" name="Suorakulmio 160">
            <a:extLst>
              <a:ext uri="{FF2B5EF4-FFF2-40B4-BE49-F238E27FC236}">
                <a16:creationId xmlns:a16="http://schemas.microsoft.com/office/drawing/2014/main" id="{21D121C8-A091-878C-7ACD-CEBC62FE217A}"/>
              </a:ext>
            </a:extLst>
          </p:cNvPr>
          <p:cNvSpPr/>
          <p:nvPr/>
        </p:nvSpPr>
        <p:spPr>
          <a:xfrm>
            <a:off x="6004567" y="5178684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2" name="Suorakulmio 161">
            <a:extLst>
              <a:ext uri="{FF2B5EF4-FFF2-40B4-BE49-F238E27FC236}">
                <a16:creationId xmlns:a16="http://schemas.microsoft.com/office/drawing/2014/main" id="{DAA4BB43-BFA9-4522-2CD4-497F12E9171F}"/>
              </a:ext>
            </a:extLst>
          </p:cNvPr>
          <p:cNvSpPr/>
          <p:nvPr/>
        </p:nvSpPr>
        <p:spPr>
          <a:xfrm>
            <a:off x="3993497" y="5178684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63" name="Suorakulmio 162">
            <a:extLst>
              <a:ext uri="{FF2B5EF4-FFF2-40B4-BE49-F238E27FC236}">
                <a16:creationId xmlns:a16="http://schemas.microsoft.com/office/drawing/2014/main" id="{6351BB0D-CFA2-F7C9-FF0E-DED6B3ED0908}"/>
              </a:ext>
            </a:extLst>
          </p:cNvPr>
          <p:cNvSpPr/>
          <p:nvPr/>
        </p:nvSpPr>
        <p:spPr>
          <a:xfrm>
            <a:off x="1980948" y="5178684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4" name="Suorakulmio 163">
            <a:extLst>
              <a:ext uri="{FF2B5EF4-FFF2-40B4-BE49-F238E27FC236}">
                <a16:creationId xmlns:a16="http://schemas.microsoft.com/office/drawing/2014/main" id="{02F447E5-F8E5-0BCA-7129-E5503AB57C73}"/>
              </a:ext>
            </a:extLst>
          </p:cNvPr>
          <p:cNvSpPr/>
          <p:nvPr/>
        </p:nvSpPr>
        <p:spPr>
          <a:xfrm>
            <a:off x="-4438" y="5178684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6730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0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8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9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0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1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4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5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6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1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7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1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8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1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9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1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0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1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1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1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2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1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1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"/>
                  </p:tgtEl>
                </p:cond>
              </p:nextCondLst>
            </p:seq>
          </p:childTnLst>
        </p:cTn>
      </p:par>
    </p:tnLst>
    <p:bldLst>
      <p:bldP spid="150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7" grpId="0" animBg="1"/>
      <p:bldP spid="148" grpId="0" animBg="1"/>
      <p:bldP spid="149" grpId="0" animBg="1"/>
      <p:bldP spid="151" grpId="0" animBg="1"/>
      <p:bldP spid="152" grpId="0" animBg="1"/>
      <p:bldP spid="153" grpId="0" animBg="1"/>
      <p:bldP spid="154" grpId="0" animBg="1"/>
      <p:bldP spid="155" grpId="0" animBg="1"/>
      <p:bldP spid="156" grpId="0" animBg="1"/>
      <p:bldP spid="157" grpId="0" animBg="1"/>
      <p:bldP spid="158" grpId="0" animBg="1"/>
      <p:bldP spid="159" grpId="0" animBg="1"/>
      <p:bldP spid="160" grpId="0" animBg="1"/>
      <p:bldP spid="161" grpId="0" animBg="1"/>
      <p:bldP spid="162" grpId="0" animBg="1"/>
      <p:bldP spid="163" grpId="0" animBg="1"/>
      <p:bldP spid="16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2396EA-C837-B3F9-1AB9-BDAAA5EB2C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Kuva 15">
            <a:extLst>
              <a:ext uri="{FF2B5EF4-FFF2-40B4-BE49-F238E27FC236}">
                <a16:creationId xmlns:a16="http://schemas.microsoft.com/office/drawing/2014/main" id="{8887C359-A7AD-9470-38CE-248E82C989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7030" t="856" r="4378" b="2843"/>
          <a:stretch>
            <a:fillRect/>
          </a:stretch>
        </p:blipFill>
        <p:spPr>
          <a:xfrm>
            <a:off x="12357" y="0"/>
            <a:ext cx="12162850" cy="6908058"/>
          </a:xfrm>
          <a:prstGeom prst="rect">
            <a:avLst/>
          </a:prstGeom>
        </p:spPr>
      </p:pic>
      <p:sp>
        <p:nvSpPr>
          <p:cNvPr id="150" name="Suorakulmio 149">
            <a:extLst>
              <a:ext uri="{FF2B5EF4-FFF2-40B4-BE49-F238E27FC236}">
                <a16:creationId xmlns:a16="http://schemas.microsoft.com/office/drawing/2014/main" id="{A9BA968C-39CA-B8E9-2E22-E2BD930DB30F}"/>
              </a:ext>
            </a:extLst>
          </p:cNvPr>
          <p:cNvSpPr/>
          <p:nvPr/>
        </p:nvSpPr>
        <p:spPr>
          <a:xfrm>
            <a:off x="3996455" y="1719936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35" name="Suorakulmio 134">
            <a:extLst>
              <a:ext uri="{FF2B5EF4-FFF2-40B4-BE49-F238E27FC236}">
                <a16:creationId xmlns:a16="http://schemas.microsoft.com/office/drawing/2014/main" id="{CE249F62-B1F3-C22E-001F-8CDC8FA67FD5}"/>
              </a:ext>
            </a:extLst>
          </p:cNvPr>
          <p:cNvSpPr/>
          <p:nvPr/>
        </p:nvSpPr>
        <p:spPr>
          <a:xfrm>
            <a:off x="8084588" y="-9438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6" name="Suorakulmio 135">
            <a:extLst>
              <a:ext uri="{FF2B5EF4-FFF2-40B4-BE49-F238E27FC236}">
                <a16:creationId xmlns:a16="http://schemas.microsoft.com/office/drawing/2014/main" id="{6BD418F2-FCC6-DA92-EA7C-EB710866E48C}"/>
              </a:ext>
            </a:extLst>
          </p:cNvPr>
          <p:cNvSpPr/>
          <p:nvPr/>
        </p:nvSpPr>
        <p:spPr>
          <a:xfrm>
            <a:off x="10168573" y="-9438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7" name="Suorakulmio 136">
            <a:extLst>
              <a:ext uri="{FF2B5EF4-FFF2-40B4-BE49-F238E27FC236}">
                <a16:creationId xmlns:a16="http://schemas.microsoft.com/office/drawing/2014/main" id="{552E7ABB-BBA1-4B6D-FF7B-674B8018378D}"/>
              </a:ext>
            </a:extLst>
          </p:cNvPr>
          <p:cNvSpPr/>
          <p:nvPr/>
        </p:nvSpPr>
        <p:spPr>
          <a:xfrm>
            <a:off x="6009004" y="-9438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8" name="Suorakulmio 137">
            <a:extLst>
              <a:ext uri="{FF2B5EF4-FFF2-40B4-BE49-F238E27FC236}">
                <a16:creationId xmlns:a16="http://schemas.microsoft.com/office/drawing/2014/main" id="{17246668-EC9E-7CBE-DD39-56CBDCCCC203}"/>
              </a:ext>
            </a:extLst>
          </p:cNvPr>
          <p:cNvSpPr/>
          <p:nvPr/>
        </p:nvSpPr>
        <p:spPr>
          <a:xfrm>
            <a:off x="3997934" y="-9438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39" name="Suorakulmio 138">
            <a:extLst>
              <a:ext uri="{FF2B5EF4-FFF2-40B4-BE49-F238E27FC236}">
                <a16:creationId xmlns:a16="http://schemas.microsoft.com/office/drawing/2014/main" id="{D52A6793-1215-F10C-9DB4-441C1AAF0B1B}"/>
              </a:ext>
            </a:extLst>
          </p:cNvPr>
          <p:cNvSpPr/>
          <p:nvPr/>
        </p:nvSpPr>
        <p:spPr>
          <a:xfrm>
            <a:off x="1985385" y="-9438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0" name="Suorakulmio 139">
            <a:extLst>
              <a:ext uri="{FF2B5EF4-FFF2-40B4-BE49-F238E27FC236}">
                <a16:creationId xmlns:a16="http://schemas.microsoft.com/office/drawing/2014/main" id="{49AA074A-B410-E254-5058-A3423DBC4FB5}"/>
              </a:ext>
            </a:extLst>
          </p:cNvPr>
          <p:cNvSpPr/>
          <p:nvPr/>
        </p:nvSpPr>
        <p:spPr>
          <a:xfrm>
            <a:off x="-1" y="-9438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7" name="Suorakulmio 146">
            <a:extLst>
              <a:ext uri="{FF2B5EF4-FFF2-40B4-BE49-F238E27FC236}">
                <a16:creationId xmlns:a16="http://schemas.microsoft.com/office/drawing/2014/main" id="{2CF54E3F-0ECE-B12C-87F7-0159B1640EFC}"/>
              </a:ext>
            </a:extLst>
          </p:cNvPr>
          <p:cNvSpPr/>
          <p:nvPr/>
        </p:nvSpPr>
        <p:spPr>
          <a:xfrm>
            <a:off x="8083109" y="1719936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8" name="Suorakulmio 147">
            <a:extLst>
              <a:ext uri="{FF2B5EF4-FFF2-40B4-BE49-F238E27FC236}">
                <a16:creationId xmlns:a16="http://schemas.microsoft.com/office/drawing/2014/main" id="{638203AA-F186-6541-7D77-C29B0CCF7B6D}"/>
              </a:ext>
            </a:extLst>
          </p:cNvPr>
          <p:cNvSpPr/>
          <p:nvPr/>
        </p:nvSpPr>
        <p:spPr>
          <a:xfrm>
            <a:off x="10167094" y="1719936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9" name="Suorakulmio 148">
            <a:extLst>
              <a:ext uri="{FF2B5EF4-FFF2-40B4-BE49-F238E27FC236}">
                <a16:creationId xmlns:a16="http://schemas.microsoft.com/office/drawing/2014/main" id="{FCCA4A6D-A9BC-F110-3AD1-D2336F3FB3EB}"/>
              </a:ext>
            </a:extLst>
          </p:cNvPr>
          <p:cNvSpPr/>
          <p:nvPr/>
        </p:nvSpPr>
        <p:spPr>
          <a:xfrm>
            <a:off x="6007525" y="1719936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1" name="Suorakulmio 150">
            <a:extLst>
              <a:ext uri="{FF2B5EF4-FFF2-40B4-BE49-F238E27FC236}">
                <a16:creationId xmlns:a16="http://schemas.microsoft.com/office/drawing/2014/main" id="{A0944797-3312-C8BE-158A-6351BA1DA5ED}"/>
              </a:ext>
            </a:extLst>
          </p:cNvPr>
          <p:cNvSpPr/>
          <p:nvPr/>
        </p:nvSpPr>
        <p:spPr>
          <a:xfrm>
            <a:off x="1983906" y="1719936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2" name="Suorakulmio 151">
            <a:extLst>
              <a:ext uri="{FF2B5EF4-FFF2-40B4-BE49-F238E27FC236}">
                <a16:creationId xmlns:a16="http://schemas.microsoft.com/office/drawing/2014/main" id="{C95F1B37-1792-DFA4-4F64-A45EA15E607A}"/>
              </a:ext>
            </a:extLst>
          </p:cNvPr>
          <p:cNvSpPr/>
          <p:nvPr/>
        </p:nvSpPr>
        <p:spPr>
          <a:xfrm>
            <a:off x="-1480" y="1719936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3" name="Suorakulmio 152">
            <a:extLst>
              <a:ext uri="{FF2B5EF4-FFF2-40B4-BE49-F238E27FC236}">
                <a16:creationId xmlns:a16="http://schemas.microsoft.com/office/drawing/2014/main" id="{C43B83B4-35B8-1B12-CC73-EE8C08512A6B}"/>
              </a:ext>
            </a:extLst>
          </p:cNvPr>
          <p:cNvSpPr/>
          <p:nvPr/>
        </p:nvSpPr>
        <p:spPr>
          <a:xfrm>
            <a:off x="8081630" y="3449310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4" name="Suorakulmio 153">
            <a:extLst>
              <a:ext uri="{FF2B5EF4-FFF2-40B4-BE49-F238E27FC236}">
                <a16:creationId xmlns:a16="http://schemas.microsoft.com/office/drawing/2014/main" id="{7201C06F-0AED-E902-DAD7-20033E46CA89}"/>
              </a:ext>
            </a:extLst>
          </p:cNvPr>
          <p:cNvSpPr/>
          <p:nvPr/>
        </p:nvSpPr>
        <p:spPr>
          <a:xfrm>
            <a:off x="10165615" y="3449310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5" name="Suorakulmio 154">
            <a:extLst>
              <a:ext uri="{FF2B5EF4-FFF2-40B4-BE49-F238E27FC236}">
                <a16:creationId xmlns:a16="http://schemas.microsoft.com/office/drawing/2014/main" id="{11361B95-9893-D8E8-D496-4FE3E6B61D43}"/>
              </a:ext>
            </a:extLst>
          </p:cNvPr>
          <p:cNvSpPr/>
          <p:nvPr/>
        </p:nvSpPr>
        <p:spPr>
          <a:xfrm>
            <a:off x="6006046" y="3449310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56" name="Suorakulmio 155">
            <a:extLst>
              <a:ext uri="{FF2B5EF4-FFF2-40B4-BE49-F238E27FC236}">
                <a16:creationId xmlns:a16="http://schemas.microsoft.com/office/drawing/2014/main" id="{39F30A99-A9A5-E79A-F590-B21C5DBE35C1}"/>
              </a:ext>
            </a:extLst>
          </p:cNvPr>
          <p:cNvSpPr/>
          <p:nvPr/>
        </p:nvSpPr>
        <p:spPr>
          <a:xfrm>
            <a:off x="3994976" y="3449310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57" name="Suorakulmio 156">
            <a:extLst>
              <a:ext uri="{FF2B5EF4-FFF2-40B4-BE49-F238E27FC236}">
                <a16:creationId xmlns:a16="http://schemas.microsoft.com/office/drawing/2014/main" id="{12F67E83-7497-C363-FDEA-51D8917B65B4}"/>
              </a:ext>
            </a:extLst>
          </p:cNvPr>
          <p:cNvSpPr/>
          <p:nvPr/>
        </p:nvSpPr>
        <p:spPr>
          <a:xfrm>
            <a:off x="1982427" y="3449310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8" name="Suorakulmio 157">
            <a:extLst>
              <a:ext uri="{FF2B5EF4-FFF2-40B4-BE49-F238E27FC236}">
                <a16:creationId xmlns:a16="http://schemas.microsoft.com/office/drawing/2014/main" id="{244F5B15-3F47-5705-87DB-03908ED47D4B}"/>
              </a:ext>
            </a:extLst>
          </p:cNvPr>
          <p:cNvSpPr/>
          <p:nvPr/>
        </p:nvSpPr>
        <p:spPr>
          <a:xfrm>
            <a:off x="-2959" y="3449310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9" name="Suorakulmio 158">
            <a:extLst>
              <a:ext uri="{FF2B5EF4-FFF2-40B4-BE49-F238E27FC236}">
                <a16:creationId xmlns:a16="http://schemas.microsoft.com/office/drawing/2014/main" id="{F6961F26-FDF8-C627-91B9-4B226DDB1A71}"/>
              </a:ext>
            </a:extLst>
          </p:cNvPr>
          <p:cNvSpPr/>
          <p:nvPr/>
        </p:nvSpPr>
        <p:spPr>
          <a:xfrm>
            <a:off x="8080151" y="5178684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0" name="Suorakulmio 159">
            <a:extLst>
              <a:ext uri="{FF2B5EF4-FFF2-40B4-BE49-F238E27FC236}">
                <a16:creationId xmlns:a16="http://schemas.microsoft.com/office/drawing/2014/main" id="{AEB27066-8AAB-3AE7-11C1-5DFFB123AA94}"/>
              </a:ext>
            </a:extLst>
          </p:cNvPr>
          <p:cNvSpPr/>
          <p:nvPr/>
        </p:nvSpPr>
        <p:spPr>
          <a:xfrm>
            <a:off x="10164136" y="5178684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1" name="Suorakulmio 160">
            <a:extLst>
              <a:ext uri="{FF2B5EF4-FFF2-40B4-BE49-F238E27FC236}">
                <a16:creationId xmlns:a16="http://schemas.microsoft.com/office/drawing/2014/main" id="{49AFC193-657B-440E-EE27-228D5F994C60}"/>
              </a:ext>
            </a:extLst>
          </p:cNvPr>
          <p:cNvSpPr/>
          <p:nvPr/>
        </p:nvSpPr>
        <p:spPr>
          <a:xfrm>
            <a:off x="6004567" y="5178684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2" name="Suorakulmio 161">
            <a:extLst>
              <a:ext uri="{FF2B5EF4-FFF2-40B4-BE49-F238E27FC236}">
                <a16:creationId xmlns:a16="http://schemas.microsoft.com/office/drawing/2014/main" id="{EF6AA0B2-477C-9253-74F4-8855A904E101}"/>
              </a:ext>
            </a:extLst>
          </p:cNvPr>
          <p:cNvSpPr/>
          <p:nvPr/>
        </p:nvSpPr>
        <p:spPr>
          <a:xfrm>
            <a:off x="3993497" y="5178684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63" name="Suorakulmio 162">
            <a:extLst>
              <a:ext uri="{FF2B5EF4-FFF2-40B4-BE49-F238E27FC236}">
                <a16:creationId xmlns:a16="http://schemas.microsoft.com/office/drawing/2014/main" id="{850C3F70-0AB5-2C58-8B58-9855E63133B2}"/>
              </a:ext>
            </a:extLst>
          </p:cNvPr>
          <p:cNvSpPr/>
          <p:nvPr/>
        </p:nvSpPr>
        <p:spPr>
          <a:xfrm>
            <a:off x="1980948" y="5178684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4" name="Suorakulmio 163">
            <a:extLst>
              <a:ext uri="{FF2B5EF4-FFF2-40B4-BE49-F238E27FC236}">
                <a16:creationId xmlns:a16="http://schemas.microsoft.com/office/drawing/2014/main" id="{3B8D4B45-2EF8-CF31-2844-5751A765A475}"/>
              </a:ext>
            </a:extLst>
          </p:cNvPr>
          <p:cNvSpPr/>
          <p:nvPr/>
        </p:nvSpPr>
        <p:spPr>
          <a:xfrm>
            <a:off x="-4438" y="5178684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44793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0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8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9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0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1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4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5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6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1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7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1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8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1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9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1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0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1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1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1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2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1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1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"/>
                  </p:tgtEl>
                </p:cond>
              </p:nextCondLst>
            </p:seq>
          </p:childTnLst>
        </p:cTn>
      </p:par>
    </p:tnLst>
    <p:bldLst>
      <p:bldP spid="150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7" grpId="0" animBg="1"/>
      <p:bldP spid="148" grpId="0" animBg="1"/>
      <p:bldP spid="149" grpId="0" animBg="1"/>
      <p:bldP spid="151" grpId="0" animBg="1"/>
      <p:bldP spid="152" grpId="0" animBg="1"/>
      <p:bldP spid="153" grpId="0" animBg="1"/>
      <p:bldP spid="154" grpId="0" animBg="1"/>
      <p:bldP spid="155" grpId="0" animBg="1"/>
      <p:bldP spid="156" grpId="0" animBg="1"/>
      <p:bldP spid="157" grpId="0" animBg="1"/>
      <p:bldP spid="158" grpId="0" animBg="1"/>
      <p:bldP spid="159" grpId="0" animBg="1"/>
      <p:bldP spid="160" grpId="0" animBg="1"/>
      <p:bldP spid="161" grpId="0" animBg="1"/>
      <p:bldP spid="162" grpId="0" animBg="1"/>
      <p:bldP spid="163" grpId="0" animBg="1"/>
      <p:bldP spid="16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754D8D-31D5-2F00-D170-293E848476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646D0FD1-491A-AB4A-D9C2-A5EFEE48F5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r="825"/>
          <a:stretch>
            <a:fillRect/>
          </a:stretch>
        </p:blipFill>
        <p:spPr>
          <a:xfrm>
            <a:off x="4482" y="0"/>
            <a:ext cx="12170724" cy="6908058"/>
          </a:xfrm>
          <a:prstGeom prst="rect">
            <a:avLst/>
          </a:prstGeom>
        </p:spPr>
      </p:pic>
      <p:sp>
        <p:nvSpPr>
          <p:cNvPr id="150" name="Suorakulmio 149">
            <a:extLst>
              <a:ext uri="{FF2B5EF4-FFF2-40B4-BE49-F238E27FC236}">
                <a16:creationId xmlns:a16="http://schemas.microsoft.com/office/drawing/2014/main" id="{4933BABB-6109-151B-19D7-5BD67A3CE8E4}"/>
              </a:ext>
            </a:extLst>
          </p:cNvPr>
          <p:cNvSpPr/>
          <p:nvPr/>
        </p:nvSpPr>
        <p:spPr>
          <a:xfrm>
            <a:off x="3996455" y="1719936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35" name="Suorakulmio 134">
            <a:extLst>
              <a:ext uri="{FF2B5EF4-FFF2-40B4-BE49-F238E27FC236}">
                <a16:creationId xmlns:a16="http://schemas.microsoft.com/office/drawing/2014/main" id="{6E6DFA07-AAA0-E90B-9FB6-003E16C05F3C}"/>
              </a:ext>
            </a:extLst>
          </p:cNvPr>
          <p:cNvSpPr/>
          <p:nvPr/>
        </p:nvSpPr>
        <p:spPr>
          <a:xfrm>
            <a:off x="8084588" y="-9438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6" name="Suorakulmio 135">
            <a:extLst>
              <a:ext uri="{FF2B5EF4-FFF2-40B4-BE49-F238E27FC236}">
                <a16:creationId xmlns:a16="http://schemas.microsoft.com/office/drawing/2014/main" id="{57B05C34-A018-D4F9-7F58-5FFDC081BFD5}"/>
              </a:ext>
            </a:extLst>
          </p:cNvPr>
          <p:cNvSpPr/>
          <p:nvPr/>
        </p:nvSpPr>
        <p:spPr>
          <a:xfrm>
            <a:off x="10168573" y="-9438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7" name="Suorakulmio 136">
            <a:extLst>
              <a:ext uri="{FF2B5EF4-FFF2-40B4-BE49-F238E27FC236}">
                <a16:creationId xmlns:a16="http://schemas.microsoft.com/office/drawing/2014/main" id="{BF65CD0A-A197-ABCB-BA1D-6EA4729C043A}"/>
              </a:ext>
            </a:extLst>
          </p:cNvPr>
          <p:cNvSpPr/>
          <p:nvPr/>
        </p:nvSpPr>
        <p:spPr>
          <a:xfrm>
            <a:off x="6009004" y="-9438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8" name="Suorakulmio 137">
            <a:extLst>
              <a:ext uri="{FF2B5EF4-FFF2-40B4-BE49-F238E27FC236}">
                <a16:creationId xmlns:a16="http://schemas.microsoft.com/office/drawing/2014/main" id="{1E66A3E1-B60C-80D4-6769-B718D39903FA}"/>
              </a:ext>
            </a:extLst>
          </p:cNvPr>
          <p:cNvSpPr/>
          <p:nvPr/>
        </p:nvSpPr>
        <p:spPr>
          <a:xfrm>
            <a:off x="3997934" y="-9438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39" name="Suorakulmio 138">
            <a:extLst>
              <a:ext uri="{FF2B5EF4-FFF2-40B4-BE49-F238E27FC236}">
                <a16:creationId xmlns:a16="http://schemas.microsoft.com/office/drawing/2014/main" id="{B8F1EECE-8F50-1039-95AD-1B28580AAE35}"/>
              </a:ext>
            </a:extLst>
          </p:cNvPr>
          <p:cNvSpPr/>
          <p:nvPr/>
        </p:nvSpPr>
        <p:spPr>
          <a:xfrm>
            <a:off x="1985385" y="-9438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0" name="Suorakulmio 139">
            <a:extLst>
              <a:ext uri="{FF2B5EF4-FFF2-40B4-BE49-F238E27FC236}">
                <a16:creationId xmlns:a16="http://schemas.microsoft.com/office/drawing/2014/main" id="{CFF12B50-791F-7F1B-A57D-3467969153B2}"/>
              </a:ext>
            </a:extLst>
          </p:cNvPr>
          <p:cNvSpPr/>
          <p:nvPr/>
        </p:nvSpPr>
        <p:spPr>
          <a:xfrm>
            <a:off x="-1" y="-9438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7" name="Suorakulmio 146">
            <a:extLst>
              <a:ext uri="{FF2B5EF4-FFF2-40B4-BE49-F238E27FC236}">
                <a16:creationId xmlns:a16="http://schemas.microsoft.com/office/drawing/2014/main" id="{62F7F699-DB41-29F5-6016-9E2345241706}"/>
              </a:ext>
            </a:extLst>
          </p:cNvPr>
          <p:cNvSpPr/>
          <p:nvPr/>
        </p:nvSpPr>
        <p:spPr>
          <a:xfrm>
            <a:off x="8083109" y="1719936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8" name="Suorakulmio 147">
            <a:extLst>
              <a:ext uri="{FF2B5EF4-FFF2-40B4-BE49-F238E27FC236}">
                <a16:creationId xmlns:a16="http://schemas.microsoft.com/office/drawing/2014/main" id="{DAB37984-77F8-D048-6A8C-0DAA2A524F5F}"/>
              </a:ext>
            </a:extLst>
          </p:cNvPr>
          <p:cNvSpPr/>
          <p:nvPr/>
        </p:nvSpPr>
        <p:spPr>
          <a:xfrm>
            <a:off x="10167094" y="1719936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9" name="Suorakulmio 148">
            <a:extLst>
              <a:ext uri="{FF2B5EF4-FFF2-40B4-BE49-F238E27FC236}">
                <a16:creationId xmlns:a16="http://schemas.microsoft.com/office/drawing/2014/main" id="{4DD5BC78-2751-0E75-4690-92DA837BD65A}"/>
              </a:ext>
            </a:extLst>
          </p:cNvPr>
          <p:cNvSpPr/>
          <p:nvPr/>
        </p:nvSpPr>
        <p:spPr>
          <a:xfrm>
            <a:off x="6007525" y="1719936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1" name="Suorakulmio 150">
            <a:extLst>
              <a:ext uri="{FF2B5EF4-FFF2-40B4-BE49-F238E27FC236}">
                <a16:creationId xmlns:a16="http://schemas.microsoft.com/office/drawing/2014/main" id="{ED62B180-5D34-A177-F883-9402FF349AB9}"/>
              </a:ext>
            </a:extLst>
          </p:cNvPr>
          <p:cNvSpPr/>
          <p:nvPr/>
        </p:nvSpPr>
        <p:spPr>
          <a:xfrm>
            <a:off x="1983906" y="1719936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2" name="Suorakulmio 151">
            <a:extLst>
              <a:ext uri="{FF2B5EF4-FFF2-40B4-BE49-F238E27FC236}">
                <a16:creationId xmlns:a16="http://schemas.microsoft.com/office/drawing/2014/main" id="{E03845E1-965E-0270-C6B1-1294D79E66E9}"/>
              </a:ext>
            </a:extLst>
          </p:cNvPr>
          <p:cNvSpPr/>
          <p:nvPr/>
        </p:nvSpPr>
        <p:spPr>
          <a:xfrm>
            <a:off x="-1480" y="1719936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3" name="Suorakulmio 152">
            <a:extLst>
              <a:ext uri="{FF2B5EF4-FFF2-40B4-BE49-F238E27FC236}">
                <a16:creationId xmlns:a16="http://schemas.microsoft.com/office/drawing/2014/main" id="{EDDD01DE-C6AF-8E3B-4974-041E108C41DA}"/>
              </a:ext>
            </a:extLst>
          </p:cNvPr>
          <p:cNvSpPr/>
          <p:nvPr/>
        </p:nvSpPr>
        <p:spPr>
          <a:xfrm>
            <a:off x="8081630" y="3449310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4" name="Suorakulmio 153">
            <a:extLst>
              <a:ext uri="{FF2B5EF4-FFF2-40B4-BE49-F238E27FC236}">
                <a16:creationId xmlns:a16="http://schemas.microsoft.com/office/drawing/2014/main" id="{2402DBB6-6206-400B-A417-1A4B98C8DDD0}"/>
              </a:ext>
            </a:extLst>
          </p:cNvPr>
          <p:cNvSpPr/>
          <p:nvPr/>
        </p:nvSpPr>
        <p:spPr>
          <a:xfrm>
            <a:off x="10165615" y="3449310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5" name="Suorakulmio 154">
            <a:extLst>
              <a:ext uri="{FF2B5EF4-FFF2-40B4-BE49-F238E27FC236}">
                <a16:creationId xmlns:a16="http://schemas.microsoft.com/office/drawing/2014/main" id="{5353C568-91FD-2475-7B5E-5C84B25742BB}"/>
              </a:ext>
            </a:extLst>
          </p:cNvPr>
          <p:cNvSpPr/>
          <p:nvPr/>
        </p:nvSpPr>
        <p:spPr>
          <a:xfrm>
            <a:off x="6006046" y="3449310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56" name="Suorakulmio 155">
            <a:extLst>
              <a:ext uri="{FF2B5EF4-FFF2-40B4-BE49-F238E27FC236}">
                <a16:creationId xmlns:a16="http://schemas.microsoft.com/office/drawing/2014/main" id="{C3EF0452-31F8-62DA-BFED-9E0164CA866C}"/>
              </a:ext>
            </a:extLst>
          </p:cNvPr>
          <p:cNvSpPr/>
          <p:nvPr/>
        </p:nvSpPr>
        <p:spPr>
          <a:xfrm>
            <a:off x="3994976" y="3449310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57" name="Suorakulmio 156">
            <a:extLst>
              <a:ext uri="{FF2B5EF4-FFF2-40B4-BE49-F238E27FC236}">
                <a16:creationId xmlns:a16="http://schemas.microsoft.com/office/drawing/2014/main" id="{452B88E7-D12F-7AEF-AC69-9EB964BC48AE}"/>
              </a:ext>
            </a:extLst>
          </p:cNvPr>
          <p:cNvSpPr/>
          <p:nvPr/>
        </p:nvSpPr>
        <p:spPr>
          <a:xfrm>
            <a:off x="1982427" y="3449310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8" name="Suorakulmio 157">
            <a:extLst>
              <a:ext uri="{FF2B5EF4-FFF2-40B4-BE49-F238E27FC236}">
                <a16:creationId xmlns:a16="http://schemas.microsoft.com/office/drawing/2014/main" id="{EAD9C681-367E-9860-7F17-7FEF59D2F7ED}"/>
              </a:ext>
            </a:extLst>
          </p:cNvPr>
          <p:cNvSpPr/>
          <p:nvPr/>
        </p:nvSpPr>
        <p:spPr>
          <a:xfrm>
            <a:off x="-2959" y="3449310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9" name="Suorakulmio 158">
            <a:extLst>
              <a:ext uri="{FF2B5EF4-FFF2-40B4-BE49-F238E27FC236}">
                <a16:creationId xmlns:a16="http://schemas.microsoft.com/office/drawing/2014/main" id="{3A31BDC1-EF86-5D59-60D6-CBC12E839CFE}"/>
              </a:ext>
            </a:extLst>
          </p:cNvPr>
          <p:cNvSpPr/>
          <p:nvPr/>
        </p:nvSpPr>
        <p:spPr>
          <a:xfrm>
            <a:off x="8080151" y="5178684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0" name="Suorakulmio 159">
            <a:extLst>
              <a:ext uri="{FF2B5EF4-FFF2-40B4-BE49-F238E27FC236}">
                <a16:creationId xmlns:a16="http://schemas.microsoft.com/office/drawing/2014/main" id="{1EE27DB6-1834-BF6A-B37D-D7BB69944F61}"/>
              </a:ext>
            </a:extLst>
          </p:cNvPr>
          <p:cNvSpPr/>
          <p:nvPr/>
        </p:nvSpPr>
        <p:spPr>
          <a:xfrm>
            <a:off x="10164136" y="5178684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1" name="Suorakulmio 160">
            <a:extLst>
              <a:ext uri="{FF2B5EF4-FFF2-40B4-BE49-F238E27FC236}">
                <a16:creationId xmlns:a16="http://schemas.microsoft.com/office/drawing/2014/main" id="{42A8E73A-5AC5-7631-4FC9-0A2E7C3A19A1}"/>
              </a:ext>
            </a:extLst>
          </p:cNvPr>
          <p:cNvSpPr/>
          <p:nvPr/>
        </p:nvSpPr>
        <p:spPr>
          <a:xfrm>
            <a:off x="6004567" y="5178684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2" name="Suorakulmio 161">
            <a:extLst>
              <a:ext uri="{FF2B5EF4-FFF2-40B4-BE49-F238E27FC236}">
                <a16:creationId xmlns:a16="http://schemas.microsoft.com/office/drawing/2014/main" id="{1C6A3210-60A8-F8ED-3474-E4279E825021}"/>
              </a:ext>
            </a:extLst>
          </p:cNvPr>
          <p:cNvSpPr/>
          <p:nvPr/>
        </p:nvSpPr>
        <p:spPr>
          <a:xfrm>
            <a:off x="3993497" y="5178684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63" name="Suorakulmio 162">
            <a:extLst>
              <a:ext uri="{FF2B5EF4-FFF2-40B4-BE49-F238E27FC236}">
                <a16:creationId xmlns:a16="http://schemas.microsoft.com/office/drawing/2014/main" id="{49BA83D7-5D2B-4877-0AE1-3ACCE1D79DA6}"/>
              </a:ext>
            </a:extLst>
          </p:cNvPr>
          <p:cNvSpPr/>
          <p:nvPr/>
        </p:nvSpPr>
        <p:spPr>
          <a:xfrm>
            <a:off x="1980948" y="5178684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4" name="Suorakulmio 163">
            <a:extLst>
              <a:ext uri="{FF2B5EF4-FFF2-40B4-BE49-F238E27FC236}">
                <a16:creationId xmlns:a16="http://schemas.microsoft.com/office/drawing/2014/main" id="{48744B34-21B8-D7B9-34A9-3BD3FCBA9B41}"/>
              </a:ext>
            </a:extLst>
          </p:cNvPr>
          <p:cNvSpPr/>
          <p:nvPr/>
        </p:nvSpPr>
        <p:spPr>
          <a:xfrm>
            <a:off x="-4438" y="5178684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43785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0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8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9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0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1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4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5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6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1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7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1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8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1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9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1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0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1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1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1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2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1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1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"/>
                  </p:tgtEl>
                </p:cond>
              </p:nextCondLst>
            </p:seq>
          </p:childTnLst>
        </p:cTn>
      </p:par>
    </p:tnLst>
    <p:bldLst>
      <p:bldP spid="150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7" grpId="0" animBg="1"/>
      <p:bldP spid="148" grpId="0" animBg="1"/>
      <p:bldP spid="149" grpId="0" animBg="1"/>
      <p:bldP spid="151" grpId="0" animBg="1"/>
      <p:bldP spid="152" grpId="0" animBg="1"/>
      <p:bldP spid="153" grpId="0" animBg="1"/>
      <p:bldP spid="154" grpId="0" animBg="1"/>
      <p:bldP spid="155" grpId="0" animBg="1"/>
      <p:bldP spid="156" grpId="0" animBg="1"/>
      <p:bldP spid="157" grpId="0" animBg="1"/>
      <p:bldP spid="158" grpId="0" animBg="1"/>
      <p:bldP spid="159" grpId="0" animBg="1"/>
      <p:bldP spid="160" grpId="0" animBg="1"/>
      <p:bldP spid="161" grpId="0" animBg="1"/>
      <p:bldP spid="162" grpId="0" animBg="1"/>
      <p:bldP spid="163" grpId="0" animBg="1"/>
      <p:bldP spid="16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7FF13F-9510-4924-9684-CD70E6958A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23FFF3C7-9BE4-6A6C-7DB7-B8ED442D0F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b="14805"/>
          <a:stretch>
            <a:fillRect/>
          </a:stretch>
        </p:blipFill>
        <p:spPr>
          <a:xfrm>
            <a:off x="12357" y="0"/>
            <a:ext cx="12162849" cy="6908058"/>
          </a:xfrm>
          <a:prstGeom prst="rect">
            <a:avLst/>
          </a:prstGeom>
        </p:spPr>
      </p:pic>
      <p:sp>
        <p:nvSpPr>
          <p:cNvPr id="150" name="Suorakulmio 149">
            <a:extLst>
              <a:ext uri="{FF2B5EF4-FFF2-40B4-BE49-F238E27FC236}">
                <a16:creationId xmlns:a16="http://schemas.microsoft.com/office/drawing/2014/main" id="{10AAA155-8D56-8E54-D3C0-EB3C47B2B2D5}"/>
              </a:ext>
            </a:extLst>
          </p:cNvPr>
          <p:cNvSpPr/>
          <p:nvPr/>
        </p:nvSpPr>
        <p:spPr>
          <a:xfrm>
            <a:off x="3996455" y="1719936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35" name="Suorakulmio 134">
            <a:extLst>
              <a:ext uri="{FF2B5EF4-FFF2-40B4-BE49-F238E27FC236}">
                <a16:creationId xmlns:a16="http://schemas.microsoft.com/office/drawing/2014/main" id="{5317942E-39E6-94D9-75DE-92A76D07A234}"/>
              </a:ext>
            </a:extLst>
          </p:cNvPr>
          <p:cNvSpPr/>
          <p:nvPr/>
        </p:nvSpPr>
        <p:spPr>
          <a:xfrm>
            <a:off x="8084588" y="-9438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6" name="Suorakulmio 135">
            <a:extLst>
              <a:ext uri="{FF2B5EF4-FFF2-40B4-BE49-F238E27FC236}">
                <a16:creationId xmlns:a16="http://schemas.microsoft.com/office/drawing/2014/main" id="{ADC1222A-1C5C-E933-00FE-78A112781812}"/>
              </a:ext>
            </a:extLst>
          </p:cNvPr>
          <p:cNvSpPr/>
          <p:nvPr/>
        </p:nvSpPr>
        <p:spPr>
          <a:xfrm>
            <a:off x="10168573" y="-9438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7" name="Suorakulmio 136">
            <a:extLst>
              <a:ext uri="{FF2B5EF4-FFF2-40B4-BE49-F238E27FC236}">
                <a16:creationId xmlns:a16="http://schemas.microsoft.com/office/drawing/2014/main" id="{865BB8AB-F1DD-EE24-7F7D-84F931938FCF}"/>
              </a:ext>
            </a:extLst>
          </p:cNvPr>
          <p:cNvSpPr/>
          <p:nvPr/>
        </p:nvSpPr>
        <p:spPr>
          <a:xfrm>
            <a:off x="6009004" y="-9438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8" name="Suorakulmio 137">
            <a:extLst>
              <a:ext uri="{FF2B5EF4-FFF2-40B4-BE49-F238E27FC236}">
                <a16:creationId xmlns:a16="http://schemas.microsoft.com/office/drawing/2014/main" id="{3F697A77-5133-E052-AC15-DE72C5A5DC4E}"/>
              </a:ext>
            </a:extLst>
          </p:cNvPr>
          <p:cNvSpPr/>
          <p:nvPr/>
        </p:nvSpPr>
        <p:spPr>
          <a:xfrm>
            <a:off x="3997934" y="-9438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39" name="Suorakulmio 138">
            <a:extLst>
              <a:ext uri="{FF2B5EF4-FFF2-40B4-BE49-F238E27FC236}">
                <a16:creationId xmlns:a16="http://schemas.microsoft.com/office/drawing/2014/main" id="{716CCDC0-0DE8-1B2A-C0A3-1F2B3DB3FCE0}"/>
              </a:ext>
            </a:extLst>
          </p:cNvPr>
          <p:cNvSpPr/>
          <p:nvPr/>
        </p:nvSpPr>
        <p:spPr>
          <a:xfrm>
            <a:off x="1985385" y="-9438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0" name="Suorakulmio 139">
            <a:extLst>
              <a:ext uri="{FF2B5EF4-FFF2-40B4-BE49-F238E27FC236}">
                <a16:creationId xmlns:a16="http://schemas.microsoft.com/office/drawing/2014/main" id="{8393FC68-9E74-DDC9-315E-40F89E602DC6}"/>
              </a:ext>
            </a:extLst>
          </p:cNvPr>
          <p:cNvSpPr/>
          <p:nvPr/>
        </p:nvSpPr>
        <p:spPr>
          <a:xfrm>
            <a:off x="-1" y="-9438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7" name="Suorakulmio 146">
            <a:extLst>
              <a:ext uri="{FF2B5EF4-FFF2-40B4-BE49-F238E27FC236}">
                <a16:creationId xmlns:a16="http://schemas.microsoft.com/office/drawing/2014/main" id="{3303CE8F-FADE-9661-D296-5CD8C13CCA46}"/>
              </a:ext>
            </a:extLst>
          </p:cNvPr>
          <p:cNvSpPr/>
          <p:nvPr/>
        </p:nvSpPr>
        <p:spPr>
          <a:xfrm>
            <a:off x="8083109" y="1719936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8" name="Suorakulmio 147">
            <a:extLst>
              <a:ext uri="{FF2B5EF4-FFF2-40B4-BE49-F238E27FC236}">
                <a16:creationId xmlns:a16="http://schemas.microsoft.com/office/drawing/2014/main" id="{34FBD6DD-EDF7-1A9E-FFD2-36DDD6156FF5}"/>
              </a:ext>
            </a:extLst>
          </p:cNvPr>
          <p:cNvSpPr/>
          <p:nvPr/>
        </p:nvSpPr>
        <p:spPr>
          <a:xfrm>
            <a:off x="10167094" y="1719936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9" name="Suorakulmio 148">
            <a:extLst>
              <a:ext uri="{FF2B5EF4-FFF2-40B4-BE49-F238E27FC236}">
                <a16:creationId xmlns:a16="http://schemas.microsoft.com/office/drawing/2014/main" id="{738F1AD5-2EFC-DDBB-A5A2-59AFF7F4DC0C}"/>
              </a:ext>
            </a:extLst>
          </p:cNvPr>
          <p:cNvSpPr/>
          <p:nvPr/>
        </p:nvSpPr>
        <p:spPr>
          <a:xfrm>
            <a:off x="6007525" y="1719936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1" name="Suorakulmio 150">
            <a:extLst>
              <a:ext uri="{FF2B5EF4-FFF2-40B4-BE49-F238E27FC236}">
                <a16:creationId xmlns:a16="http://schemas.microsoft.com/office/drawing/2014/main" id="{356DBC3A-8B24-9920-7D1D-1AADDA9910D2}"/>
              </a:ext>
            </a:extLst>
          </p:cNvPr>
          <p:cNvSpPr/>
          <p:nvPr/>
        </p:nvSpPr>
        <p:spPr>
          <a:xfrm>
            <a:off x="1983906" y="1719936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2" name="Suorakulmio 151">
            <a:extLst>
              <a:ext uri="{FF2B5EF4-FFF2-40B4-BE49-F238E27FC236}">
                <a16:creationId xmlns:a16="http://schemas.microsoft.com/office/drawing/2014/main" id="{CE1C0C44-C44B-6AA6-C9FE-A1430898E482}"/>
              </a:ext>
            </a:extLst>
          </p:cNvPr>
          <p:cNvSpPr/>
          <p:nvPr/>
        </p:nvSpPr>
        <p:spPr>
          <a:xfrm>
            <a:off x="-1480" y="1719936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3" name="Suorakulmio 152">
            <a:extLst>
              <a:ext uri="{FF2B5EF4-FFF2-40B4-BE49-F238E27FC236}">
                <a16:creationId xmlns:a16="http://schemas.microsoft.com/office/drawing/2014/main" id="{D241AF99-6BBB-2869-D187-58AA1688D93F}"/>
              </a:ext>
            </a:extLst>
          </p:cNvPr>
          <p:cNvSpPr/>
          <p:nvPr/>
        </p:nvSpPr>
        <p:spPr>
          <a:xfrm>
            <a:off x="8081630" y="3449310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4" name="Suorakulmio 153">
            <a:extLst>
              <a:ext uri="{FF2B5EF4-FFF2-40B4-BE49-F238E27FC236}">
                <a16:creationId xmlns:a16="http://schemas.microsoft.com/office/drawing/2014/main" id="{94156DF0-6E6F-274E-99BA-9CFF1CD8DD25}"/>
              </a:ext>
            </a:extLst>
          </p:cNvPr>
          <p:cNvSpPr/>
          <p:nvPr/>
        </p:nvSpPr>
        <p:spPr>
          <a:xfrm>
            <a:off x="10165615" y="3449310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5" name="Suorakulmio 154">
            <a:extLst>
              <a:ext uri="{FF2B5EF4-FFF2-40B4-BE49-F238E27FC236}">
                <a16:creationId xmlns:a16="http://schemas.microsoft.com/office/drawing/2014/main" id="{B2EEA92F-4E3F-EF98-E1E5-2DF8A87789D6}"/>
              </a:ext>
            </a:extLst>
          </p:cNvPr>
          <p:cNvSpPr/>
          <p:nvPr/>
        </p:nvSpPr>
        <p:spPr>
          <a:xfrm>
            <a:off x="6006046" y="3449310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56" name="Suorakulmio 155">
            <a:extLst>
              <a:ext uri="{FF2B5EF4-FFF2-40B4-BE49-F238E27FC236}">
                <a16:creationId xmlns:a16="http://schemas.microsoft.com/office/drawing/2014/main" id="{EE080B1B-8E60-A07E-9A27-490C073AFE6C}"/>
              </a:ext>
            </a:extLst>
          </p:cNvPr>
          <p:cNvSpPr/>
          <p:nvPr/>
        </p:nvSpPr>
        <p:spPr>
          <a:xfrm>
            <a:off x="3994976" y="3449310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57" name="Suorakulmio 156">
            <a:extLst>
              <a:ext uri="{FF2B5EF4-FFF2-40B4-BE49-F238E27FC236}">
                <a16:creationId xmlns:a16="http://schemas.microsoft.com/office/drawing/2014/main" id="{E92B5513-2FB3-133C-5FEB-CBFCDF6EE4BD}"/>
              </a:ext>
            </a:extLst>
          </p:cNvPr>
          <p:cNvSpPr/>
          <p:nvPr/>
        </p:nvSpPr>
        <p:spPr>
          <a:xfrm>
            <a:off x="1982427" y="3449310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8" name="Suorakulmio 157">
            <a:extLst>
              <a:ext uri="{FF2B5EF4-FFF2-40B4-BE49-F238E27FC236}">
                <a16:creationId xmlns:a16="http://schemas.microsoft.com/office/drawing/2014/main" id="{F626AEAA-1732-1805-1D74-D6F74D596C0F}"/>
              </a:ext>
            </a:extLst>
          </p:cNvPr>
          <p:cNvSpPr/>
          <p:nvPr/>
        </p:nvSpPr>
        <p:spPr>
          <a:xfrm>
            <a:off x="-2959" y="3449310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9" name="Suorakulmio 158">
            <a:extLst>
              <a:ext uri="{FF2B5EF4-FFF2-40B4-BE49-F238E27FC236}">
                <a16:creationId xmlns:a16="http://schemas.microsoft.com/office/drawing/2014/main" id="{58D7A9BC-F8C4-364B-440E-AB447B6F57D5}"/>
              </a:ext>
            </a:extLst>
          </p:cNvPr>
          <p:cNvSpPr/>
          <p:nvPr/>
        </p:nvSpPr>
        <p:spPr>
          <a:xfrm>
            <a:off x="8080151" y="5178684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0" name="Suorakulmio 159">
            <a:extLst>
              <a:ext uri="{FF2B5EF4-FFF2-40B4-BE49-F238E27FC236}">
                <a16:creationId xmlns:a16="http://schemas.microsoft.com/office/drawing/2014/main" id="{DB61CABC-F12D-2B9C-F1B1-5CD7EE4DB4EF}"/>
              </a:ext>
            </a:extLst>
          </p:cNvPr>
          <p:cNvSpPr/>
          <p:nvPr/>
        </p:nvSpPr>
        <p:spPr>
          <a:xfrm>
            <a:off x="10164136" y="5178684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1" name="Suorakulmio 160">
            <a:extLst>
              <a:ext uri="{FF2B5EF4-FFF2-40B4-BE49-F238E27FC236}">
                <a16:creationId xmlns:a16="http://schemas.microsoft.com/office/drawing/2014/main" id="{EA869AB7-973D-73C4-85A5-51130FBD65A3}"/>
              </a:ext>
            </a:extLst>
          </p:cNvPr>
          <p:cNvSpPr/>
          <p:nvPr/>
        </p:nvSpPr>
        <p:spPr>
          <a:xfrm>
            <a:off x="6004567" y="5178684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2" name="Suorakulmio 161">
            <a:extLst>
              <a:ext uri="{FF2B5EF4-FFF2-40B4-BE49-F238E27FC236}">
                <a16:creationId xmlns:a16="http://schemas.microsoft.com/office/drawing/2014/main" id="{330182C9-0F0B-BFB5-B22A-F3F8AFC2161A}"/>
              </a:ext>
            </a:extLst>
          </p:cNvPr>
          <p:cNvSpPr/>
          <p:nvPr/>
        </p:nvSpPr>
        <p:spPr>
          <a:xfrm>
            <a:off x="3993497" y="5178684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63" name="Suorakulmio 162">
            <a:extLst>
              <a:ext uri="{FF2B5EF4-FFF2-40B4-BE49-F238E27FC236}">
                <a16:creationId xmlns:a16="http://schemas.microsoft.com/office/drawing/2014/main" id="{3D27E2AA-9364-7E8D-7543-2C3CE9639CB3}"/>
              </a:ext>
            </a:extLst>
          </p:cNvPr>
          <p:cNvSpPr/>
          <p:nvPr/>
        </p:nvSpPr>
        <p:spPr>
          <a:xfrm>
            <a:off x="1980948" y="5178684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4" name="Suorakulmio 163">
            <a:extLst>
              <a:ext uri="{FF2B5EF4-FFF2-40B4-BE49-F238E27FC236}">
                <a16:creationId xmlns:a16="http://schemas.microsoft.com/office/drawing/2014/main" id="{2A51707B-9241-56A6-B35B-5B0BFD735BD7}"/>
              </a:ext>
            </a:extLst>
          </p:cNvPr>
          <p:cNvSpPr/>
          <p:nvPr/>
        </p:nvSpPr>
        <p:spPr>
          <a:xfrm>
            <a:off x="-4438" y="5178684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0415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0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8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9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0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1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4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5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6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1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7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1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8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1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9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1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0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1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1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1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2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1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1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"/>
                  </p:tgtEl>
                </p:cond>
              </p:nextCondLst>
            </p:seq>
          </p:childTnLst>
        </p:cTn>
      </p:par>
    </p:tnLst>
    <p:bldLst>
      <p:bldP spid="150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7" grpId="0" animBg="1"/>
      <p:bldP spid="148" grpId="0" animBg="1"/>
      <p:bldP spid="149" grpId="0" animBg="1"/>
      <p:bldP spid="151" grpId="0" animBg="1"/>
      <p:bldP spid="152" grpId="0" animBg="1"/>
      <p:bldP spid="153" grpId="0" animBg="1"/>
      <p:bldP spid="154" grpId="0" animBg="1"/>
      <p:bldP spid="155" grpId="0" animBg="1"/>
      <p:bldP spid="156" grpId="0" animBg="1"/>
      <p:bldP spid="157" grpId="0" animBg="1"/>
      <p:bldP spid="158" grpId="0" animBg="1"/>
      <p:bldP spid="159" grpId="0" animBg="1"/>
      <p:bldP spid="160" grpId="0" animBg="1"/>
      <p:bldP spid="161" grpId="0" animBg="1"/>
      <p:bldP spid="162" grpId="0" animBg="1"/>
      <p:bldP spid="163" grpId="0" animBg="1"/>
      <p:bldP spid="16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900635-02C4-4167-0607-FD9F2D46A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AC96DA38-0BDA-3F23-6256-374FDB2A3C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21415" r="21790"/>
          <a:stretch>
            <a:fillRect/>
          </a:stretch>
        </p:blipFill>
        <p:spPr>
          <a:xfrm rot="16200000">
            <a:off x="2639753" y="-2627397"/>
            <a:ext cx="6908059" cy="12162849"/>
          </a:xfrm>
          <a:prstGeom prst="rect">
            <a:avLst/>
          </a:prstGeom>
        </p:spPr>
      </p:pic>
      <p:sp>
        <p:nvSpPr>
          <p:cNvPr id="150" name="Suorakulmio 149">
            <a:extLst>
              <a:ext uri="{FF2B5EF4-FFF2-40B4-BE49-F238E27FC236}">
                <a16:creationId xmlns:a16="http://schemas.microsoft.com/office/drawing/2014/main" id="{C8CEEEF1-AE8F-B609-7AF6-4345C2A990BD}"/>
              </a:ext>
            </a:extLst>
          </p:cNvPr>
          <p:cNvSpPr/>
          <p:nvPr/>
        </p:nvSpPr>
        <p:spPr>
          <a:xfrm>
            <a:off x="3996455" y="1719936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35" name="Suorakulmio 134">
            <a:extLst>
              <a:ext uri="{FF2B5EF4-FFF2-40B4-BE49-F238E27FC236}">
                <a16:creationId xmlns:a16="http://schemas.microsoft.com/office/drawing/2014/main" id="{62D348FF-D796-0666-C431-06948AEC6922}"/>
              </a:ext>
            </a:extLst>
          </p:cNvPr>
          <p:cNvSpPr/>
          <p:nvPr/>
        </p:nvSpPr>
        <p:spPr>
          <a:xfrm>
            <a:off x="8084588" y="-9438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6" name="Suorakulmio 135">
            <a:extLst>
              <a:ext uri="{FF2B5EF4-FFF2-40B4-BE49-F238E27FC236}">
                <a16:creationId xmlns:a16="http://schemas.microsoft.com/office/drawing/2014/main" id="{5E6FAC85-B514-8313-AB5C-31966277747F}"/>
              </a:ext>
            </a:extLst>
          </p:cNvPr>
          <p:cNvSpPr/>
          <p:nvPr/>
        </p:nvSpPr>
        <p:spPr>
          <a:xfrm>
            <a:off x="10168573" y="-9438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7" name="Suorakulmio 136">
            <a:extLst>
              <a:ext uri="{FF2B5EF4-FFF2-40B4-BE49-F238E27FC236}">
                <a16:creationId xmlns:a16="http://schemas.microsoft.com/office/drawing/2014/main" id="{CC00CE2D-EA4B-BF56-D139-C1574C7B9C9F}"/>
              </a:ext>
            </a:extLst>
          </p:cNvPr>
          <p:cNvSpPr/>
          <p:nvPr/>
        </p:nvSpPr>
        <p:spPr>
          <a:xfrm>
            <a:off x="6009004" y="-9438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8" name="Suorakulmio 137">
            <a:extLst>
              <a:ext uri="{FF2B5EF4-FFF2-40B4-BE49-F238E27FC236}">
                <a16:creationId xmlns:a16="http://schemas.microsoft.com/office/drawing/2014/main" id="{4F91AE31-0D2F-B8AD-D508-3761B0A40711}"/>
              </a:ext>
            </a:extLst>
          </p:cNvPr>
          <p:cNvSpPr/>
          <p:nvPr/>
        </p:nvSpPr>
        <p:spPr>
          <a:xfrm>
            <a:off x="3997934" y="-9438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39" name="Suorakulmio 138">
            <a:extLst>
              <a:ext uri="{FF2B5EF4-FFF2-40B4-BE49-F238E27FC236}">
                <a16:creationId xmlns:a16="http://schemas.microsoft.com/office/drawing/2014/main" id="{81B37DEC-82C8-F789-3F73-1255B0B18DAE}"/>
              </a:ext>
            </a:extLst>
          </p:cNvPr>
          <p:cNvSpPr/>
          <p:nvPr/>
        </p:nvSpPr>
        <p:spPr>
          <a:xfrm>
            <a:off x="1985385" y="-9438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0" name="Suorakulmio 139">
            <a:extLst>
              <a:ext uri="{FF2B5EF4-FFF2-40B4-BE49-F238E27FC236}">
                <a16:creationId xmlns:a16="http://schemas.microsoft.com/office/drawing/2014/main" id="{84A009D3-2655-F110-6325-597F33DDFFA4}"/>
              </a:ext>
            </a:extLst>
          </p:cNvPr>
          <p:cNvSpPr/>
          <p:nvPr/>
        </p:nvSpPr>
        <p:spPr>
          <a:xfrm>
            <a:off x="-1" y="-9438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7" name="Suorakulmio 146">
            <a:extLst>
              <a:ext uri="{FF2B5EF4-FFF2-40B4-BE49-F238E27FC236}">
                <a16:creationId xmlns:a16="http://schemas.microsoft.com/office/drawing/2014/main" id="{A351CFB8-C944-206C-931B-988E28C88995}"/>
              </a:ext>
            </a:extLst>
          </p:cNvPr>
          <p:cNvSpPr/>
          <p:nvPr/>
        </p:nvSpPr>
        <p:spPr>
          <a:xfrm>
            <a:off x="8083109" y="1719936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8" name="Suorakulmio 147">
            <a:extLst>
              <a:ext uri="{FF2B5EF4-FFF2-40B4-BE49-F238E27FC236}">
                <a16:creationId xmlns:a16="http://schemas.microsoft.com/office/drawing/2014/main" id="{8456FA18-4A18-BC2E-2961-24403140CD6F}"/>
              </a:ext>
            </a:extLst>
          </p:cNvPr>
          <p:cNvSpPr/>
          <p:nvPr/>
        </p:nvSpPr>
        <p:spPr>
          <a:xfrm>
            <a:off x="10167094" y="1719936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9" name="Suorakulmio 148">
            <a:extLst>
              <a:ext uri="{FF2B5EF4-FFF2-40B4-BE49-F238E27FC236}">
                <a16:creationId xmlns:a16="http://schemas.microsoft.com/office/drawing/2014/main" id="{FCB06C55-DE92-92E4-9AD9-9565AA14E217}"/>
              </a:ext>
            </a:extLst>
          </p:cNvPr>
          <p:cNvSpPr/>
          <p:nvPr/>
        </p:nvSpPr>
        <p:spPr>
          <a:xfrm>
            <a:off x="6007525" y="1719936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1" name="Suorakulmio 150">
            <a:extLst>
              <a:ext uri="{FF2B5EF4-FFF2-40B4-BE49-F238E27FC236}">
                <a16:creationId xmlns:a16="http://schemas.microsoft.com/office/drawing/2014/main" id="{EF210477-1F07-6CAF-35FF-43FE2AE13869}"/>
              </a:ext>
            </a:extLst>
          </p:cNvPr>
          <p:cNvSpPr/>
          <p:nvPr/>
        </p:nvSpPr>
        <p:spPr>
          <a:xfrm>
            <a:off x="1983906" y="1719936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2" name="Suorakulmio 151">
            <a:extLst>
              <a:ext uri="{FF2B5EF4-FFF2-40B4-BE49-F238E27FC236}">
                <a16:creationId xmlns:a16="http://schemas.microsoft.com/office/drawing/2014/main" id="{4B4DD349-1B8B-8189-C9C9-17294FCA6141}"/>
              </a:ext>
            </a:extLst>
          </p:cNvPr>
          <p:cNvSpPr/>
          <p:nvPr/>
        </p:nvSpPr>
        <p:spPr>
          <a:xfrm>
            <a:off x="-1480" y="1719936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3" name="Suorakulmio 152">
            <a:extLst>
              <a:ext uri="{FF2B5EF4-FFF2-40B4-BE49-F238E27FC236}">
                <a16:creationId xmlns:a16="http://schemas.microsoft.com/office/drawing/2014/main" id="{DB3B9D16-680B-3A6F-6388-1638B5197970}"/>
              </a:ext>
            </a:extLst>
          </p:cNvPr>
          <p:cNvSpPr/>
          <p:nvPr/>
        </p:nvSpPr>
        <p:spPr>
          <a:xfrm>
            <a:off x="8081630" y="3449310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4" name="Suorakulmio 153">
            <a:extLst>
              <a:ext uri="{FF2B5EF4-FFF2-40B4-BE49-F238E27FC236}">
                <a16:creationId xmlns:a16="http://schemas.microsoft.com/office/drawing/2014/main" id="{ADFC32DB-4FF2-E7A7-4EDB-3F8E7945972D}"/>
              </a:ext>
            </a:extLst>
          </p:cNvPr>
          <p:cNvSpPr/>
          <p:nvPr/>
        </p:nvSpPr>
        <p:spPr>
          <a:xfrm>
            <a:off x="10165615" y="3449310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5" name="Suorakulmio 154">
            <a:extLst>
              <a:ext uri="{FF2B5EF4-FFF2-40B4-BE49-F238E27FC236}">
                <a16:creationId xmlns:a16="http://schemas.microsoft.com/office/drawing/2014/main" id="{6CBADAC8-B407-7C83-F98E-26F909A15B11}"/>
              </a:ext>
            </a:extLst>
          </p:cNvPr>
          <p:cNvSpPr/>
          <p:nvPr/>
        </p:nvSpPr>
        <p:spPr>
          <a:xfrm>
            <a:off x="6006046" y="3449310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56" name="Suorakulmio 155">
            <a:extLst>
              <a:ext uri="{FF2B5EF4-FFF2-40B4-BE49-F238E27FC236}">
                <a16:creationId xmlns:a16="http://schemas.microsoft.com/office/drawing/2014/main" id="{7F2174DC-28F9-C561-20B5-5F96748CBC93}"/>
              </a:ext>
            </a:extLst>
          </p:cNvPr>
          <p:cNvSpPr/>
          <p:nvPr/>
        </p:nvSpPr>
        <p:spPr>
          <a:xfrm>
            <a:off x="3994976" y="3449310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57" name="Suorakulmio 156">
            <a:extLst>
              <a:ext uri="{FF2B5EF4-FFF2-40B4-BE49-F238E27FC236}">
                <a16:creationId xmlns:a16="http://schemas.microsoft.com/office/drawing/2014/main" id="{6DE24EA3-B08B-3246-D60B-300729261C12}"/>
              </a:ext>
            </a:extLst>
          </p:cNvPr>
          <p:cNvSpPr/>
          <p:nvPr/>
        </p:nvSpPr>
        <p:spPr>
          <a:xfrm>
            <a:off x="1982427" y="3449310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8" name="Suorakulmio 157">
            <a:extLst>
              <a:ext uri="{FF2B5EF4-FFF2-40B4-BE49-F238E27FC236}">
                <a16:creationId xmlns:a16="http://schemas.microsoft.com/office/drawing/2014/main" id="{F8C9F5B7-383D-4110-923A-CBB0B7F33AF5}"/>
              </a:ext>
            </a:extLst>
          </p:cNvPr>
          <p:cNvSpPr/>
          <p:nvPr/>
        </p:nvSpPr>
        <p:spPr>
          <a:xfrm>
            <a:off x="-2959" y="3449310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9" name="Suorakulmio 158">
            <a:extLst>
              <a:ext uri="{FF2B5EF4-FFF2-40B4-BE49-F238E27FC236}">
                <a16:creationId xmlns:a16="http://schemas.microsoft.com/office/drawing/2014/main" id="{C5D29450-6F87-E923-6ADC-772B51A12FC4}"/>
              </a:ext>
            </a:extLst>
          </p:cNvPr>
          <p:cNvSpPr/>
          <p:nvPr/>
        </p:nvSpPr>
        <p:spPr>
          <a:xfrm>
            <a:off x="8080151" y="5178684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0" name="Suorakulmio 159">
            <a:extLst>
              <a:ext uri="{FF2B5EF4-FFF2-40B4-BE49-F238E27FC236}">
                <a16:creationId xmlns:a16="http://schemas.microsoft.com/office/drawing/2014/main" id="{10F8828A-90F0-18A9-D333-3C527DD2BED4}"/>
              </a:ext>
            </a:extLst>
          </p:cNvPr>
          <p:cNvSpPr/>
          <p:nvPr/>
        </p:nvSpPr>
        <p:spPr>
          <a:xfrm>
            <a:off x="10164136" y="5178684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1" name="Suorakulmio 160">
            <a:extLst>
              <a:ext uri="{FF2B5EF4-FFF2-40B4-BE49-F238E27FC236}">
                <a16:creationId xmlns:a16="http://schemas.microsoft.com/office/drawing/2014/main" id="{7BF8C735-E8DE-2270-6A08-11A58EEFC393}"/>
              </a:ext>
            </a:extLst>
          </p:cNvPr>
          <p:cNvSpPr/>
          <p:nvPr/>
        </p:nvSpPr>
        <p:spPr>
          <a:xfrm>
            <a:off x="6004567" y="5178684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2" name="Suorakulmio 161">
            <a:extLst>
              <a:ext uri="{FF2B5EF4-FFF2-40B4-BE49-F238E27FC236}">
                <a16:creationId xmlns:a16="http://schemas.microsoft.com/office/drawing/2014/main" id="{D4D00FDA-52BC-138A-0B95-1DE36DB6FD9E}"/>
              </a:ext>
            </a:extLst>
          </p:cNvPr>
          <p:cNvSpPr/>
          <p:nvPr/>
        </p:nvSpPr>
        <p:spPr>
          <a:xfrm>
            <a:off x="3993497" y="5178684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63" name="Suorakulmio 162">
            <a:extLst>
              <a:ext uri="{FF2B5EF4-FFF2-40B4-BE49-F238E27FC236}">
                <a16:creationId xmlns:a16="http://schemas.microsoft.com/office/drawing/2014/main" id="{54FE480B-5B32-88F2-E2E0-CC55196B47E3}"/>
              </a:ext>
            </a:extLst>
          </p:cNvPr>
          <p:cNvSpPr/>
          <p:nvPr/>
        </p:nvSpPr>
        <p:spPr>
          <a:xfrm>
            <a:off x="1980948" y="5178684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4" name="Suorakulmio 163">
            <a:extLst>
              <a:ext uri="{FF2B5EF4-FFF2-40B4-BE49-F238E27FC236}">
                <a16:creationId xmlns:a16="http://schemas.microsoft.com/office/drawing/2014/main" id="{BF9EDC48-2695-7C3F-8A12-EDF7C97C7536}"/>
              </a:ext>
            </a:extLst>
          </p:cNvPr>
          <p:cNvSpPr/>
          <p:nvPr/>
        </p:nvSpPr>
        <p:spPr>
          <a:xfrm>
            <a:off x="-4438" y="5178684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20929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0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8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9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0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1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4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5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6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1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7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1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8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1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9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1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0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1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1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1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2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1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1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"/>
                  </p:tgtEl>
                </p:cond>
              </p:nextCondLst>
            </p:seq>
          </p:childTnLst>
        </p:cTn>
      </p:par>
    </p:tnLst>
    <p:bldLst>
      <p:bldP spid="150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7" grpId="0" animBg="1"/>
      <p:bldP spid="148" grpId="0" animBg="1"/>
      <p:bldP spid="149" grpId="0" animBg="1"/>
      <p:bldP spid="151" grpId="0" animBg="1"/>
      <p:bldP spid="152" grpId="0" animBg="1"/>
      <p:bldP spid="153" grpId="0" animBg="1"/>
      <p:bldP spid="154" grpId="0" animBg="1"/>
      <p:bldP spid="155" grpId="0" animBg="1"/>
      <p:bldP spid="156" grpId="0" animBg="1"/>
      <p:bldP spid="157" grpId="0" animBg="1"/>
      <p:bldP spid="158" grpId="0" animBg="1"/>
      <p:bldP spid="159" grpId="0" animBg="1"/>
      <p:bldP spid="160" grpId="0" animBg="1"/>
      <p:bldP spid="161" grpId="0" animBg="1"/>
      <p:bldP spid="162" grpId="0" animBg="1"/>
      <p:bldP spid="163" grpId="0" animBg="1"/>
      <p:bldP spid="16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4571026-e10b-40cb-8ea9-2cde652d30ca" xsi:nil="true"/>
    <KHJH xmlns="4b343f5b-62f7-42d0-9330-3fcbeb7e0a00" xsi:nil="true"/>
    <lcf76f155ced4ddcb4097134ff3c332f xmlns="4b343f5b-62f7-42d0-9330-3fcbeb7e0a00">
      <Terms xmlns="http://schemas.microsoft.com/office/infopath/2007/PartnerControls"/>
    </lcf76f155ced4ddcb4097134ff3c332f>
    <SharedWithUsers xmlns="14571026-e10b-40cb-8ea9-2cde652d30ca">
      <UserInfo>
        <DisplayName/>
        <AccountId xsi:nil="true"/>
        <AccountType/>
      </UserInfo>
    </SharedWithUsers>
    <MediaLengthInSeconds xmlns="4b343f5b-62f7-42d0-9330-3fcbeb7e0a00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F16B300E9EF01E4F9B6E18015D40691E" ma:contentTypeVersion="16" ma:contentTypeDescription="Luo uusi asiakirja." ma:contentTypeScope="" ma:versionID="f39f8b2b3bffd6f8986ba2c13927c448">
  <xsd:schema xmlns:xsd="http://www.w3.org/2001/XMLSchema" xmlns:xs="http://www.w3.org/2001/XMLSchema" xmlns:p="http://schemas.microsoft.com/office/2006/metadata/properties" xmlns:ns2="4b343f5b-62f7-42d0-9330-3fcbeb7e0a00" xmlns:ns3="14571026-e10b-40cb-8ea9-2cde652d30ca" targetNamespace="http://schemas.microsoft.com/office/2006/metadata/properties" ma:root="true" ma:fieldsID="f19b79e78b4d0db8c39b99a16acfe798" ns2:_="" ns3:_="">
    <xsd:import namespace="4b343f5b-62f7-42d0-9330-3fcbeb7e0a00"/>
    <xsd:import namespace="14571026-e10b-40cb-8ea9-2cde652d30c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KHJH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343f5b-62f7-42d0-9330-3fcbeb7e0a0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Kuvien tunnisteet" ma:readOnly="false" ma:fieldId="{5cf76f15-5ced-4ddc-b409-7134ff3c332f}" ma:taxonomyMulti="true" ma:sspId="ca21971b-e04b-4e31-9f45-cf2f6b61fcc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KHJH" ma:index="18" nillable="true" ma:displayName="KHJH" ma:format="Dropdown" ma:internalName="KHJH">
      <xsd:simpleType>
        <xsd:restriction base="dms:Text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571026-e10b-40cb-8ea9-2cde652d30ca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b5f7d6cf-6da4-4142-9e1c-34315d44f324}" ma:internalName="TaxCatchAll" ma:showField="CatchAllData" ma:web="14571026-e10b-40cb-8ea9-2cde652d30c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C02B474-0BE7-4826-904C-9227BBA0E74D}">
  <ds:schemaRefs>
    <ds:schemaRef ds:uri="http://schemas.microsoft.com/office/2006/metadata/properties"/>
    <ds:schemaRef ds:uri="http://purl.org/dc/terms/"/>
    <ds:schemaRef ds:uri="4b343f5b-62f7-42d0-9330-3fcbeb7e0a00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14571026-e10b-40cb-8ea9-2cde652d30ca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5E950700-8F6C-4EB2-A693-11A5B664CDE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ABD612A-4612-483B-A71A-2F20B58F4E6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b343f5b-62f7-42d0-9330-3fcbeb7e0a00"/>
    <ds:schemaRef ds:uri="14571026-e10b-40cb-8ea9-2cde652d30c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64</Words>
  <Application>Microsoft Office PowerPoint</Application>
  <PresentationFormat>Laajakuva</PresentationFormat>
  <Paragraphs>32</Paragraphs>
  <Slides>15</Slides>
  <Notes>14</Notes>
  <HiddenSlides>0</HiddenSlides>
  <MMClips>0</MMClips>
  <ScaleCrop>false</ScaleCrop>
  <HeadingPairs>
    <vt:vector size="6" baseType="variant">
      <vt:variant>
        <vt:lpstr>Käytetyt fontit</vt:lpstr>
      </vt:variant>
      <vt:variant>
        <vt:i4>6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15</vt:i4>
      </vt:variant>
    </vt:vector>
  </HeadingPairs>
  <TitlesOfParts>
    <vt:vector size="22" baseType="lpstr">
      <vt:lpstr>Aptos</vt:lpstr>
      <vt:lpstr>Arial</vt:lpstr>
      <vt:lpstr>Calibri</vt:lpstr>
      <vt:lpstr>Calibri Light</vt:lpstr>
      <vt:lpstr>Montserrat</vt:lpstr>
      <vt:lpstr>Open Sans</vt:lpstr>
      <vt:lpstr>Office Theme</vt:lpstr>
      <vt:lpstr>Arvaatko mikä asia/esine?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Heinänen Leevi</dc:creator>
  <cp:lastModifiedBy>Väinä Annika J</cp:lastModifiedBy>
  <cp:revision>136</cp:revision>
  <dcterms:created xsi:type="dcterms:W3CDTF">2024-04-11T11:08:48Z</dcterms:created>
  <dcterms:modified xsi:type="dcterms:W3CDTF">2026-10-15T09:21:40Z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0x010100F16B300E9EF01E4F9B6E18015D40691E</vt:lpwstr>
  </property>
  <property fmtid="{D5CDD505-2E9C-101B-9397-08002B2CF9AE}" pid="3" name="Order">
    <vt:r8>29300</vt:r8>
  </property>
  <property fmtid="{D5CDD505-2E9C-101B-9397-08002B2CF9AE}" pid="4" name="ComplianceAssetId">
    <vt:lpwstr/>
  </property>
  <property fmtid="{D5CDD505-2E9C-101B-9397-08002B2CF9AE}" pid="5" name="_ExtendedDescription">
    <vt:lpwstr/>
  </property>
  <property fmtid="{D5CDD505-2E9C-101B-9397-08002B2CF9AE}" pid="6" name="TriggerFlowInfo">
    <vt:lpwstr/>
  </property>
  <property fmtid="{D5CDD505-2E9C-101B-9397-08002B2CF9AE}" pid="7" name="MediaServiceImageTags">
    <vt:lpwstr/>
  </property>
</Properties>
</file>