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4.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 id="2147483680" r:id="rId5"/>
    <p:sldMasterId id="2147483703" r:id="rId6"/>
    <p:sldMasterId id="2147483711" r:id="rId7"/>
    <p:sldMasterId id="2147483749" r:id="rId8"/>
  </p:sldMasterIdLst>
  <p:notesMasterIdLst>
    <p:notesMasterId r:id="rId12"/>
  </p:notesMasterIdLst>
  <p:handoutMasterIdLst>
    <p:handoutMasterId r:id="rId13"/>
  </p:handoutMasterIdLst>
  <p:sldIdLst>
    <p:sldId id="318" r:id="rId9"/>
    <p:sldId id="325" r:id="rId10"/>
    <p:sldId id="324" r:id="rId11"/>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3963"/>
    <a:srgbClr val="00417D"/>
    <a:srgbClr val="A12E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6358" autoAdjust="0"/>
  </p:normalViewPr>
  <p:slideViewPr>
    <p:cSldViewPr snapToGrid="0">
      <p:cViewPr varScale="1">
        <p:scale>
          <a:sx n="67" d="100"/>
          <a:sy n="67" d="100"/>
        </p:scale>
        <p:origin x="644" y="40"/>
      </p:cViewPr>
      <p:guideLst/>
    </p:cSldViewPr>
  </p:slideViewPr>
  <p:outlineViewPr>
    <p:cViewPr>
      <p:scale>
        <a:sx n="33" d="100"/>
        <a:sy n="33" d="100"/>
      </p:scale>
      <p:origin x="0" y="-3246"/>
    </p:cViewPr>
  </p:outlin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2.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tola Roosa" userId="5a9f360d-a8c7-46ce-985c-4a6f1d5f7688" providerId="ADAL" clId="{25930A40-C2D1-45AF-8236-27B6EF6D9D17}"/>
    <pc:docChg chg="modSld">
      <pc:chgData name="Ritola Roosa" userId="5a9f360d-a8c7-46ce-985c-4a6f1d5f7688" providerId="ADAL" clId="{25930A40-C2D1-45AF-8236-27B6EF6D9D17}" dt="2024-06-13T06:37:21.257" v="15" actId="20577"/>
      <pc:docMkLst>
        <pc:docMk/>
      </pc:docMkLst>
      <pc:sldChg chg="modSp">
        <pc:chgData name="Ritola Roosa" userId="5a9f360d-a8c7-46ce-985c-4a6f1d5f7688" providerId="ADAL" clId="{25930A40-C2D1-45AF-8236-27B6EF6D9D17}" dt="2024-06-13T06:37:15.195" v="7" actId="20577"/>
        <pc:sldMkLst>
          <pc:docMk/>
          <pc:sldMk cId="267973637" sldId="318"/>
        </pc:sldMkLst>
        <pc:spChg chg="mod">
          <ac:chgData name="Ritola Roosa" userId="5a9f360d-a8c7-46ce-985c-4a6f1d5f7688" providerId="ADAL" clId="{25930A40-C2D1-45AF-8236-27B6EF6D9D17}" dt="2024-06-13T06:37:15.195" v="7" actId="20577"/>
          <ac:spMkLst>
            <pc:docMk/>
            <pc:sldMk cId="267973637" sldId="318"/>
            <ac:spMk id="8" creationId="{B6D5531E-5ADD-4A31-895F-9955BDDC4BDF}"/>
          </ac:spMkLst>
        </pc:spChg>
      </pc:sldChg>
      <pc:sldChg chg="modSp">
        <pc:chgData name="Ritola Roosa" userId="5a9f360d-a8c7-46ce-985c-4a6f1d5f7688" providerId="ADAL" clId="{25930A40-C2D1-45AF-8236-27B6EF6D9D17}" dt="2024-06-13T06:37:21.257" v="15" actId="20577"/>
        <pc:sldMkLst>
          <pc:docMk/>
          <pc:sldMk cId="2869259726" sldId="325"/>
        </pc:sldMkLst>
        <pc:spChg chg="mod">
          <ac:chgData name="Ritola Roosa" userId="5a9f360d-a8c7-46ce-985c-4a6f1d5f7688" providerId="ADAL" clId="{25930A40-C2D1-45AF-8236-27B6EF6D9D17}" dt="2024-06-13T06:37:21.257" v="15" actId="20577"/>
          <ac:spMkLst>
            <pc:docMk/>
            <pc:sldMk cId="2869259726" sldId="325"/>
            <ac:spMk id="8" creationId="{B6D5531E-5ADD-4A31-895F-9955BDDC4BD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a:extLst>
              <a:ext uri="{FF2B5EF4-FFF2-40B4-BE49-F238E27FC236}">
                <a16:creationId xmlns:a16="http://schemas.microsoft.com/office/drawing/2014/main" id="{33DAE404-DD2B-4DE5-B0CE-992ED5713C2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a:extLst>
              <a:ext uri="{FF2B5EF4-FFF2-40B4-BE49-F238E27FC236}">
                <a16:creationId xmlns:a16="http://schemas.microsoft.com/office/drawing/2014/main" id="{FC15FA0B-E055-434F-9E11-CCA88C7883D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3D2137A-EBCB-49EC-9734-26FC45E32E86}" type="datetimeFigureOut">
              <a:rPr lang="fi-FI" smtClean="0"/>
              <a:t>13.6.2024</a:t>
            </a:fld>
            <a:endParaRPr lang="fi-FI"/>
          </a:p>
        </p:txBody>
      </p:sp>
      <p:sp>
        <p:nvSpPr>
          <p:cNvPr id="4" name="Alatunnisteen paikkamerkki 3">
            <a:extLst>
              <a:ext uri="{FF2B5EF4-FFF2-40B4-BE49-F238E27FC236}">
                <a16:creationId xmlns:a16="http://schemas.microsoft.com/office/drawing/2014/main" id="{988F5078-AF5B-496C-93A1-3CA8AC44E71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a:extLst>
              <a:ext uri="{FF2B5EF4-FFF2-40B4-BE49-F238E27FC236}">
                <a16:creationId xmlns:a16="http://schemas.microsoft.com/office/drawing/2014/main" id="{1542F74D-8F19-4A29-8457-0C7AB1C560A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ECCCB98-25CB-4FD0-B2B3-A73A24D4DE4B}" type="slidenum">
              <a:rPr lang="fi-FI" smtClean="0"/>
              <a:t>‹#›</a:t>
            </a:fld>
            <a:endParaRPr lang="fi-FI"/>
          </a:p>
        </p:txBody>
      </p:sp>
    </p:spTree>
    <p:extLst>
      <p:ext uri="{BB962C8B-B14F-4D97-AF65-F5344CB8AC3E}">
        <p14:creationId xmlns:p14="http://schemas.microsoft.com/office/powerpoint/2010/main" val="115554372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6CCC1C-3D33-4DD6-9439-6415BA8504E7}" type="datetimeFigureOut">
              <a:rPr lang="fi-FI" smtClean="0"/>
              <a:t>13.6.2024</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99F7F8-48A1-4863-ABF0-01A9D479BFD7}" type="slidenum">
              <a:rPr lang="fi-FI" smtClean="0"/>
              <a:t>‹#›</a:t>
            </a:fld>
            <a:endParaRPr lang="fi-FI"/>
          </a:p>
        </p:txBody>
      </p:sp>
    </p:spTree>
    <p:extLst>
      <p:ext uri="{BB962C8B-B14F-4D97-AF65-F5344CB8AC3E}">
        <p14:creationId xmlns:p14="http://schemas.microsoft.com/office/powerpoint/2010/main" val="25822017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Otsikkodi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7035436-5929-2E40-834E-F6CEBAD568B7}"/>
              </a:ext>
            </a:extLst>
          </p:cNvPr>
          <p:cNvSpPr>
            <a:spLocks noGrp="1"/>
          </p:cNvSpPr>
          <p:nvPr>
            <p:ph type="ctrTitle" hasCustomPrompt="1"/>
          </p:nvPr>
        </p:nvSpPr>
        <p:spPr>
          <a:xfrm>
            <a:off x="2273039" y="1876516"/>
            <a:ext cx="7679255" cy="1068736"/>
          </a:xfrm>
          <a:solidFill>
            <a:schemeClr val="accent3"/>
          </a:solidFill>
          <a:effectLst/>
        </p:spPr>
        <p:txBody>
          <a:bodyPr wrap="none" lIns="360000" tIns="72000" rIns="360000" bIns="72000" anchor="ctr">
            <a:spAutoFit/>
          </a:bodyPr>
          <a:lstStyle>
            <a:lvl1pPr algn="ctr">
              <a:lnSpc>
                <a:spcPct val="100000"/>
              </a:lnSpc>
              <a:defRPr sz="6000"/>
            </a:lvl1pPr>
          </a:lstStyle>
          <a:p>
            <a:r>
              <a:rPr lang="fi-FI"/>
              <a:t>KANSISIVUN OTSIKKO</a:t>
            </a:r>
          </a:p>
        </p:txBody>
      </p:sp>
      <p:sp>
        <p:nvSpPr>
          <p:cNvPr id="5" name="Tekstin paikkamerkki 4">
            <a:extLst>
              <a:ext uri="{FF2B5EF4-FFF2-40B4-BE49-F238E27FC236}">
                <a16:creationId xmlns:a16="http://schemas.microsoft.com/office/drawing/2014/main" id="{F45E5D94-A1C7-924B-BDE8-CA503E9556E1}"/>
              </a:ext>
            </a:extLst>
          </p:cNvPr>
          <p:cNvSpPr>
            <a:spLocks noGrp="1"/>
          </p:cNvSpPr>
          <p:nvPr>
            <p:ph type="body" sz="quarter" idx="16" hasCustomPrompt="1"/>
          </p:nvPr>
        </p:nvSpPr>
        <p:spPr>
          <a:xfrm>
            <a:off x="1342913" y="3053382"/>
            <a:ext cx="9539507" cy="976403"/>
          </a:xfrm>
          <a:solidFill>
            <a:schemeClr val="accent3"/>
          </a:solidFill>
          <a:effectLst/>
        </p:spPr>
        <p:txBody>
          <a:bodyPr wrap="none" lIns="360000" tIns="72000" rIns="360000" bIns="72000" anchor="ctr">
            <a:spAutoFit/>
          </a:bodyPr>
          <a:lstStyle>
            <a:lvl1pPr marL="0" indent="0">
              <a:buNone/>
              <a:defRPr sz="6000" b="1"/>
            </a:lvl1pPr>
          </a:lstStyle>
          <a:p>
            <a:r>
              <a:rPr lang="fi-FI" dirty="0"/>
              <a:t>CALIBRI BOLD 60, VERSAALI</a:t>
            </a:r>
          </a:p>
        </p:txBody>
      </p:sp>
      <p:sp>
        <p:nvSpPr>
          <p:cNvPr id="3" name="Alaotsikko 2">
            <a:extLst>
              <a:ext uri="{FF2B5EF4-FFF2-40B4-BE49-F238E27FC236}">
                <a16:creationId xmlns:a16="http://schemas.microsoft.com/office/drawing/2014/main" id="{D24114FA-9876-9349-B8B5-3E39DB3B0E05}"/>
              </a:ext>
            </a:extLst>
          </p:cNvPr>
          <p:cNvSpPr>
            <a:spLocks noGrp="1"/>
          </p:cNvSpPr>
          <p:nvPr>
            <p:ph type="subTitle" idx="1" hasCustomPrompt="1"/>
          </p:nvPr>
        </p:nvSpPr>
        <p:spPr>
          <a:xfrm>
            <a:off x="2768575" y="4304236"/>
            <a:ext cx="6688183" cy="1003237"/>
          </a:xfrm>
          <a:prstGeom prst="rect">
            <a:avLst/>
          </a:prstGeom>
        </p:spPr>
        <p:txBody>
          <a:bodyPr>
            <a:normAutofit/>
          </a:bodyPr>
          <a:lstStyle>
            <a:lvl1pPr marL="0" indent="0" algn="ctr">
              <a:buNone/>
              <a:defRPr sz="26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Lisätietoa tähän </a:t>
            </a:r>
            <a:r>
              <a:rPr lang="fi-FI" err="1"/>
              <a:t>Calibri</a:t>
            </a:r>
            <a:r>
              <a:rPr lang="fi-FI"/>
              <a:t> </a:t>
            </a:r>
            <a:r>
              <a:rPr lang="fi-FI" err="1"/>
              <a:t>Regular</a:t>
            </a:r>
            <a:r>
              <a:rPr lang="fi-FI"/>
              <a:t> 26</a:t>
            </a:r>
          </a:p>
        </p:txBody>
      </p:sp>
      <p:sp>
        <p:nvSpPr>
          <p:cNvPr id="7" name="Tekstin paikkamerkki 6">
            <a:extLst>
              <a:ext uri="{FF2B5EF4-FFF2-40B4-BE49-F238E27FC236}">
                <a16:creationId xmlns:a16="http://schemas.microsoft.com/office/drawing/2014/main" id="{241E846E-185C-F04A-9893-6A12CDEC9F62}"/>
              </a:ext>
            </a:extLst>
          </p:cNvPr>
          <p:cNvSpPr>
            <a:spLocks noGrp="1"/>
          </p:cNvSpPr>
          <p:nvPr>
            <p:ph type="body" sz="quarter" idx="17" hasCustomPrompt="1"/>
          </p:nvPr>
        </p:nvSpPr>
        <p:spPr>
          <a:xfrm>
            <a:off x="3998116" y="5421310"/>
            <a:ext cx="4229100" cy="593725"/>
          </a:xfrm>
          <a:effectLst>
            <a:outerShdw blurRad="50800" dist="38100" dir="2700000" algn="tl" rotWithShape="0">
              <a:prstClr val="black">
                <a:alpha val="58000"/>
              </a:prstClr>
            </a:outerShdw>
          </a:effectLst>
        </p:spPr>
        <p:txBody>
          <a:bodyPr>
            <a:noAutofit/>
          </a:bodyPr>
          <a:lstStyle>
            <a:lvl1pPr marL="0" indent="0">
              <a:buNone/>
              <a:defRPr sz="2000"/>
            </a:lvl1pPr>
          </a:lstStyle>
          <a:p>
            <a:r>
              <a:rPr lang="fi-FI"/>
              <a:t>Etunimi Sukunimi, Titteli, pvm</a:t>
            </a:r>
          </a:p>
        </p:txBody>
      </p:sp>
    </p:spTree>
    <p:extLst>
      <p:ext uri="{BB962C8B-B14F-4D97-AF65-F5344CB8AC3E}">
        <p14:creationId xmlns:p14="http://schemas.microsoft.com/office/powerpoint/2010/main" val="3539144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tsikko, teksti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4EF2C59-5C5C-B64C-A942-709B83363EA8}"/>
              </a:ext>
            </a:extLst>
          </p:cNvPr>
          <p:cNvSpPr>
            <a:spLocks noGrp="1"/>
          </p:cNvSpPr>
          <p:nvPr>
            <p:ph type="title"/>
          </p:nvPr>
        </p:nvSpPr>
        <p:spPr>
          <a:xfrm>
            <a:off x="831850" y="683744"/>
            <a:ext cx="10515600" cy="1060926"/>
          </a:xfrm>
          <a:prstGeom prst="rect">
            <a:avLst/>
          </a:prstGeom>
          <a:effectLst/>
        </p:spPr>
        <p:txBody>
          <a:bodyPr anchor="t"/>
          <a:lstStyle>
            <a:lvl1pPr algn="ctr">
              <a:defRPr sz="6000"/>
            </a:lvl1pPr>
          </a:lstStyle>
          <a:p>
            <a:r>
              <a:rPr lang="fi-FI"/>
              <a:t>Muokkaa </a:t>
            </a:r>
            <a:r>
              <a:rPr lang="fi-FI" err="1"/>
              <a:t>ots</a:t>
            </a:r>
            <a:r>
              <a:rPr lang="fi-FI"/>
              <a:t>. </a:t>
            </a:r>
            <a:r>
              <a:rPr lang="fi-FI" err="1"/>
              <a:t>perustyyl</a:t>
            </a:r>
            <a:r>
              <a:rPr lang="fi-FI"/>
              <a:t>. </a:t>
            </a:r>
          </a:p>
        </p:txBody>
      </p:sp>
      <p:sp>
        <p:nvSpPr>
          <p:cNvPr id="13" name="Sisällön paikkamerkki 12">
            <a:extLst>
              <a:ext uri="{FF2B5EF4-FFF2-40B4-BE49-F238E27FC236}">
                <a16:creationId xmlns:a16="http://schemas.microsoft.com/office/drawing/2014/main" id="{7A8DE876-7802-F443-B27E-BF46C207122D}"/>
              </a:ext>
            </a:extLst>
          </p:cNvPr>
          <p:cNvSpPr>
            <a:spLocks noGrp="1"/>
          </p:cNvSpPr>
          <p:nvPr>
            <p:ph sz="quarter" idx="14" hasCustomPrompt="1"/>
          </p:nvPr>
        </p:nvSpPr>
        <p:spPr>
          <a:xfrm>
            <a:off x="822215" y="1780614"/>
            <a:ext cx="10525236" cy="611823"/>
          </a:xfrm>
          <a:effectLst/>
        </p:spPr>
        <p:txBody>
          <a:bodyPr>
            <a:normAutofit/>
          </a:bodyPr>
          <a:lstStyle>
            <a:lvl1pPr marL="0" indent="0" algn="ctr">
              <a:buNone/>
              <a:defRPr sz="2400" i="1"/>
            </a:lvl1pPr>
          </a:lstStyle>
          <a:p>
            <a:r>
              <a:rPr lang="fi-FI"/>
              <a:t>Otsikko</a:t>
            </a:r>
          </a:p>
        </p:txBody>
      </p:sp>
      <p:sp>
        <p:nvSpPr>
          <p:cNvPr id="3" name="Tekstin paikkamerkki 2">
            <a:extLst>
              <a:ext uri="{FF2B5EF4-FFF2-40B4-BE49-F238E27FC236}">
                <a16:creationId xmlns:a16="http://schemas.microsoft.com/office/drawing/2014/main" id="{CB7DD24E-B9EC-D441-A777-25616DBF5C0E}"/>
              </a:ext>
            </a:extLst>
          </p:cNvPr>
          <p:cNvSpPr>
            <a:spLocks noGrp="1"/>
          </p:cNvSpPr>
          <p:nvPr>
            <p:ph type="body" idx="1"/>
          </p:nvPr>
        </p:nvSpPr>
        <p:spPr>
          <a:xfrm>
            <a:off x="831850" y="2577783"/>
            <a:ext cx="4966522" cy="3642042"/>
          </a:xfrm>
          <a:prstGeom prst="rect">
            <a:avLst/>
          </a:prstGeom>
          <a:effectLst/>
        </p:spPr>
        <p:txBody>
          <a:bodyPr/>
          <a:lstStyle>
            <a:lvl1pPr marL="342900" indent="-342900" algn="l">
              <a:buClr>
                <a:schemeClr val="tx1"/>
              </a:buClr>
              <a:buFont typeface="Arial" panose="020B0604020202020204" pitchFamily="34" charset="0"/>
              <a:buChar char="•"/>
              <a:defRPr sz="2400">
                <a:solidFill>
                  <a:schemeClr val="tx1">
                    <a:tint val="75000"/>
                  </a:schemeClr>
                </a:solidFill>
              </a:defRPr>
            </a:lvl1pPr>
            <a:lvl2pPr marL="800100" indent="-342900" algn="l">
              <a:buClr>
                <a:schemeClr val="tx1"/>
              </a:buClr>
              <a:buFont typeface="Courier New" panose="02070309020205020404" pitchFamily="49" charset="0"/>
              <a:buChar char="o"/>
              <a:defRPr sz="2000">
                <a:solidFill>
                  <a:schemeClr val="tx1">
                    <a:tint val="75000"/>
                  </a:schemeClr>
                </a:solidFill>
              </a:defRPr>
            </a:lvl2pPr>
            <a:lvl3pPr marL="1200150" indent="-285750" algn="l">
              <a:buClr>
                <a:schemeClr val="tx1"/>
              </a:buClr>
              <a:buFont typeface="Wingdings" pitchFamily="2" charset="2"/>
              <a:buChar char="§"/>
              <a:defRPr sz="1800">
                <a:solidFill>
                  <a:schemeClr val="tx1">
                    <a:tint val="75000"/>
                  </a:schemeClr>
                </a:solidFill>
              </a:defRPr>
            </a:lvl3pPr>
            <a:lvl4pPr marL="1657350" indent="-285750" algn="l">
              <a:buClr>
                <a:schemeClr val="tx1"/>
              </a:buClr>
              <a:buFont typeface="Wingdings" pitchFamily="2" charset="2"/>
              <a:buChar char="§"/>
              <a:defRPr sz="1600">
                <a:solidFill>
                  <a:schemeClr val="tx1">
                    <a:tint val="75000"/>
                  </a:schemeClr>
                </a:solidFill>
              </a:defRPr>
            </a:lvl4pPr>
            <a:lvl5pPr marL="2114550" indent="-285750" algn="l">
              <a:buClr>
                <a:schemeClr val="tx1"/>
              </a:buClr>
              <a:buFont typeface="Wingdings" pitchFamily="2" charset="2"/>
              <a:buChar char="§"/>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7" name="Sisällön paikkamerkki 3">
            <a:extLst>
              <a:ext uri="{FF2B5EF4-FFF2-40B4-BE49-F238E27FC236}">
                <a16:creationId xmlns:a16="http://schemas.microsoft.com/office/drawing/2014/main" id="{BAAD8882-CAED-0944-B454-3E362FFEA82A}"/>
              </a:ext>
            </a:extLst>
          </p:cNvPr>
          <p:cNvSpPr>
            <a:spLocks noGrp="1"/>
          </p:cNvSpPr>
          <p:nvPr>
            <p:ph sz="quarter" idx="15"/>
          </p:nvPr>
        </p:nvSpPr>
        <p:spPr>
          <a:xfrm>
            <a:off x="6280150" y="2595880"/>
            <a:ext cx="5067300" cy="3641725"/>
          </a:xfrm>
          <a:effectLst/>
        </p:spPr>
        <p:txBody>
          <a:bodyPr>
            <a:normAutofit/>
          </a:bodyPr>
          <a:lstStyle>
            <a:lvl1pPr marL="342900" indent="-342900" algn="l">
              <a:buClr>
                <a:schemeClr val="tx1"/>
              </a:buClr>
              <a:buFont typeface="Arial" panose="020B0604020202020204" pitchFamily="34" charset="0"/>
              <a:buChar char="•"/>
              <a:defRPr sz="2400"/>
            </a:lvl1pPr>
            <a:lvl2pPr algn="l">
              <a:buClr>
                <a:schemeClr val="tx1"/>
              </a:buClr>
              <a:defRPr sz="2000"/>
            </a:lvl2pPr>
            <a:lvl3pPr marL="1143000" indent="-228600" algn="l">
              <a:buClr>
                <a:schemeClr val="tx1"/>
              </a:buClr>
              <a:buFont typeface="Wingdings" pitchFamily="2" charset="2"/>
              <a:buChar char="§"/>
              <a:defRPr/>
            </a:lvl3pPr>
            <a:lvl4pPr marL="1600200" indent="-228600" algn="l">
              <a:buClr>
                <a:schemeClr val="tx1"/>
              </a:buClr>
              <a:buFont typeface="Wingdings" pitchFamily="2" charset="2"/>
              <a:buChar char="§"/>
              <a:defRPr sz="1600"/>
            </a:lvl4pPr>
            <a:lvl5pPr marL="2057400" indent="-228600" algn="l">
              <a:buClr>
                <a:schemeClr val="tx1"/>
              </a:buClr>
              <a:buFont typeface="Wingdings" pitchFamily="2" charset="2"/>
              <a:buChar char="§"/>
              <a:defRPr sz="1600"/>
            </a:lvl5pPr>
          </a:lstStyle>
          <a:p>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10" name="Päivämäärän paikkamerkki 3">
            <a:extLst>
              <a:ext uri="{FF2B5EF4-FFF2-40B4-BE49-F238E27FC236}">
                <a16:creationId xmlns:a16="http://schemas.microsoft.com/office/drawing/2014/main" id="{C35A80A9-F689-254A-9877-D83262B38821}"/>
              </a:ext>
            </a:extLst>
          </p:cNvPr>
          <p:cNvSpPr>
            <a:spLocks noGrp="1"/>
          </p:cNvSpPr>
          <p:nvPr>
            <p:ph type="dt" sz="half" idx="2"/>
          </p:nvPr>
        </p:nvSpPr>
        <p:spPr>
          <a:xfrm>
            <a:off x="10003077" y="6356350"/>
            <a:ext cx="109510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15FBC6-4151-4CA8-BE6B-575B08346364}" type="datetime1">
              <a:rPr lang="fi-FI" smtClean="0"/>
              <a:t>13.6.2024</a:t>
            </a:fld>
            <a:endParaRPr lang="fi-FI"/>
          </a:p>
        </p:txBody>
      </p:sp>
      <p:sp>
        <p:nvSpPr>
          <p:cNvPr id="11" name="Dian numeron paikkamerkki 5">
            <a:extLst>
              <a:ext uri="{FF2B5EF4-FFF2-40B4-BE49-F238E27FC236}">
                <a16:creationId xmlns:a16="http://schemas.microsoft.com/office/drawing/2014/main" id="{05936F28-65A3-F746-805B-242219146F45}"/>
              </a:ext>
            </a:extLst>
          </p:cNvPr>
          <p:cNvSpPr>
            <a:spLocks noGrp="1"/>
          </p:cNvSpPr>
          <p:nvPr>
            <p:ph type="sldNum" sz="quarter" idx="4"/>
          </p:nvPr>
        </p:nvSpPr>
        <p:spPr>
          <a:xfrm>
            <a:off x="11202684" y="6356350"/>
            <a:ext cx="85126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EE06F1-2D77-A44E-97FA-F679B9CB76D5}" type="slidenum">
              <a:rPr lang="fi-FI" smtClean="0"/>
              <a:t>‹#›</a:t>
            </a:fld>
            <a:endParaRPr lang="fi-FI"/>
          </a:p>
        </p:txBody>
      </p:sp>
      <p:pic>
        <p:nvPicPr>
          <p:cNvPr id="14" name="Kuva 13">
            <a:extLst>
              <a:ext uri="{FF2B5EF4-FFF2-40B4-BE49-F238E27FC236}">
                <a16:creationId xmlns:a16="http://schemas.microsoft.com/office/drawing/2014/main" id="{C51D31CB-0844-C34C-AC5D-61C763D3BCD3}"/>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359188" y="157359"/>
            <a:ext cx="1704381" cy="655442"/>
          </a:xfrm>
          <a:prstGeom prst="rect">
            <a:avLst/>
          </a:prstGeom>
        </p:spPr>
      </p:pic>
      <p:sp>
        <p:nvSpPr>
          <p:cNvPr id="9" name="Alatunnisteen paikkamerkki 1">
            <a:extLst>
              <a:ext uri="{FF2B5EF4-FFF2-40B4-BE49-F238E27FC236}">
                <a16:creationId xmlns:a16="http://schemas.microsoft.com/office/drawing/2014/main" id="{C599D6C2-7EB9-41C6-B0E2-0885AE33D0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Tree>
    <p:extLst>
      <p:ext uri="{BB962C8B-B14F-4D97-AF65-F5344CB8AC3E}">
        <p14:creationId xmlns:p14="http://schemas.microsoft.com/office/powerpoint/2010/main" val="3006323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san ylätunniste">
    <p:spTree>
      <p:nvGrpSpPr>
        <p:cNvPr id="1" name=""/>
        <p:cNvGrpSpPr/>
        <p:nvPr/>
      </p:nvGrpSpPr>
      <p:grpSpPr>
        <a:xfrm>
          <a:off x="0" y="0"/>
          <a:ext cx="0" cy="0"/>
          <a:chOff x="0" y="0"/>
          <a:chExt cx="0" cy="0"/>
        </a:xfrm>
      </p:grpSpPr>
      <p:sp>
        <p:nvSpPr>
          <p:cNvPr id="9" name="Otsikko 1">
            <a:extLst>
              <a:ext uri="{FF2B5EF4-FFF2-40B4-BE49-F238E27FC236}">
                <a16:creationId xmlns:a16="http://schemas.microsoft.com/office/drawing/2014/main" id="{48726DB4-FA71-D144-8554-B6FC274FD4A0}"/>
              </a:ext>
            </a:extLst>
          </p:cNvPr>
          <p:cNvSpPr>
            <a:spLocks noGrp="1"/>
          </p:cNvSpPr>
          <p:nvPr>
            <p:ph type="title"/>
          </p:nvPr>
        </p:nvSpPr>
        <p:spPr>
          <a:xfrm>
            <a:off x="831850" y="1740275"/>
            <a:ext cx="10515600" cy="1060926"/>
          </a:xfrm>
          <a:prstGeom prst="rect">
            <a:avLst/>
          </a:prstGeom>
          <a:effectLst/>
        </p:spPr>
        <p:txBody>
          <a:bodyPr anchor="t"/>
          <a:lstStyle>
            <a:lvl1pPr algn="ctr">
              <a:defRPr sz="6000"/>
            </a:lvl1pPr>
          </a:lstStyle>
          <a:p>
            <a:r>
              <a:rPr lang="fi-FI"/>
              <a:t>Muokkaa </a:t>
            </a:r>
            <a:r>
              <a:rPr lang="fi-FI" err="1"/>
              <a:t>ots</a:t>
            </a:r>
            <a:r>
              <a:rPr lang="fi-FI"/>
              <a:t>. </a:t>
            </a:r>
            <a:r>
              <a:rPr lang="fi-FI" err="1"/>
              <a:t>perustyyl</a:t>
            </a:r>
            <a:r>
              <a:rPr lang="fi-FI"/>
              <a:t>. </a:t>
            </a:r>
          </a:p>
        </p:txBody>
      </p:sp>
      <p:sp>
        <p:nvSpPr>
          <p:cNvPr id="10" name="Sisällön paikkamerkki 12">
            <a:extLst>
              <a:ext uri="{FF2B5EF4-FFF2-40B4-BE49-F238E27FC236}">
                <a16:creationId xmlns:a16="http://schemas.microsoft.com/office/drawing/2014/main" id="{90E7C219-D873-F54B-B815-E630286C7B77}"/>
              </a:ext>
            </a:extLst>
          </p:cNvPr>
          <p:cNvSpPr>
            <a:spLocks noGrp="1"/>
          </p:cNvSpPr>
          <p:nvPr>
            <p:ph sz="quarter" idx="14" hasCustomPrompt="1"/>
          </p:nvPr>
        </p:nvSpPr>
        <p:spPr>
          <a:xfrm>
            <a:off x="822215" y="2837146"/>
            <a:ext cx="10525236" cy="2123934"/>
          </a:xfrm>
          <a:effectLst/>
        </p:spPr>
        <p:txBody>
          <a:bodyPr>
            <a:normAutofit/>
          </a:bodyPr>
          <a:lstStyle>
            <a:lvl1pPr marL="0" indent="0" algn="ctr">
              <a:buNone/>
              <a:defRPr sz="2400" i="1"/>
            </a:lvl1pPr>
          </a:lstStyle>
          <a:p>
            <a:r>
              <a:rPr lang="fi-FI"/>
              <a:t>Otsikko</a:t>
            </a:r>
          </a:p>
        </p:txBody>
      </p:sp>
      <p:sp>
        <p:nvSpPr>
          <p:cNvPr id="12" name="Päivämäärän paikkamerkki 3">
            <a:extLst>
              <a:ext uri="{FF2B5EF4-FFF2-40B4-BE49-F238E27FC236}">
                <a16:creationId xmlns:a16="http://schemas.microsoft.com/office/drawing/2014/main" id="{45FD7726-1602-7542-AFC5-AB34F30535FE}"/>
              </a:ext>
            </a:extLst>
          </p:cNvPr>
          <p:cNvSpPr>
            <a:spLocks noGrp="1"/>
          </p:cNvSpPr>
          <p:nvPr>
            <p:ph type="dt" sz="half" idx="2"/>
          </p:nvPr>
        </p:nvSpPr>
        <p:spPr>
          <a:xfrm>
            <a:off x="10003077" y="6356350"/>
            <a:ext cx="109510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361129-94EE-4151-92C2-CD14878B26F9}" type="datetime1">
              <a:rPr lang="fi-FI" smtClean="0"/>
              <a:t>13.6.2024</a:t>
            </a:fld>
            <a:endParaRPr lang="fi-FI"/>
          </a:p>
        </p:txBody>
      </p:sp>
      <p:sp>
        <p:nvSpPr>
          <p:cNvPr id="13" name="Dian numeron paikkamerkki 5">
            <a:extLst>
              <a:ext uri="{FF2B5EF4-FFF2-40B4-BE49-F238E27FC236}">
                <a16:creationId xmlns:a16="http://schemas.microsoft.com/office/drawing/2014/main" id="{FDD5F319-0789-DE4E-ABA0-7E7439D55DE1}"/>
              </a:ext>
            </a:extLst>
          </p:cNvPr>
          <p:cNvSpPr>
            <a:spLocks noGrp="1"/>
          </p:cNvSpPr>
          <p:nvPr>
            <p:ph type="sldNum" sz="quarter" idx="4"/>
          </p:nvPr>
        </p:nvSpPr>
        <p:spPr>
          <a:xfrm>
            <a:off x="11202684" y="6356350"/>
            <a:ext cx="85126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EE06F1-2D77-A44E-97FA-F679B9CB76D5}" type="slidenum">
              <a:rPr lang="fi-FI" smtClean="0"/>
              <a:t>‹#›</a:t>
            </a:fld>
            <a:endParaRPr lang="fi-FI"/>
          </a:p>
        </p:txBody>
      </p:sp>
      <p:pic>
        <p:nvPicPr>
          <p:cNvPr id="15" name="Kuva 14">
            <a:extLst>
              <a:ext uri="{FF2B5EF4-FFF2-40B4-BE49-F238E27FC236}">
                <a16:creationId xmlns:a16="http://schemas.microsoft.com/office/drawing/2014/main" id="{908AB178-A514-D340-AB2C-029E914716FB}"/>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359188" y="157359"/>
            <a:ext cx="1704381" cy="655442"/>
          </a:xfrm>
          <a:prstGeom prst="rect">
            <a:avLst/>
          </a:prstGeom>
        </p:spPr>
      </p:pic>
      <p:sp>
        <p:nvSpPr>
          <p:cNvPr id="7" name="Alatunnisteen paikkamerkki 1">
            <a:extLst>
              <a:ext uri="{FF2B5EF4-FFF2-40B4-BE49-F238E27FC236}">
                <a16:creationId xmlns:a16="http://schemas.microsoft.com/office/drawing/2014/main" id="{731D126B-5A40-411B-B642-6F8F323F81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Tree>
    <p:extLst>
      <p:ext uri="{BB962C8B-B14F-4D97-AF65-F5344CB8AC3E}">
        <p14:creationId xmlns:p14="http://schemas.microsoft.com/office/powerpoint/2010/main" val="34882867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tsikko ja tekti + kuva vasemmall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5EB1795-7E37-401E-B161-37AE45EF1BFC}"/>
              </a:ext>
            </a:extLst>
          </p:cNvPr>
          <p:cNvSpPr>
            <a:spLocks noGrp="1"/>
          </p:cNvSpPr>
          <p:nvPr>
            <p:ph type="title"/>
          </p:nvPr>
        </p:nvSpPr>
        <p:spPr>
          <a:xfrm>
            <a:off x="6324300" y="869315"/>
            <a:ext cx="5517180" cy="1737360"/>
          </a:xfrm>
        </p:spPr>
        <p:txBody>
          <a:bodyPr/>
          <a:lstStyle>
            <a:lvl1pPr algn="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8" name="Tekstin paikkamerkki 7">
            <a:extLst>
              <a:ext uri="{FF2B5EF4-FFF2-40B4-BE49-F238E27FC236}">
                <a16:creationId xmlns:a16="http://schemas.microsoft.com/office/drawing/2014/main" id="{393D55FF-C447-4D7F-848A-B06FD2277D12}"/>
              </a:ext>
            </a:extLst>
          </p:cNvPr>
          <p:cNvSpPr>
            <a:spLocks noGrp="1"/>
          </p:cNvSpPr>
          <p:nvPr>
            <p:ph type="body" sz="quarter" idx="12"/>
          </p:nvPr>
        </p:nvSpPr>
        <p:spPr>
          <a:xfrm>
            <a:off x="6324600" y="2803525"/>
            <a:ext cx="5516563" cy="3017838"/>
          </a:xfrm>
        </p:spPr>
        <p:txBody>
          <a:body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0" name="Kuvan paikkamerkki 9">
            <a:extLst>
              <a:ext uri="{FF2B5EF4-FFF2-40B4-BE49-F238E27FC236}">
                <a16:creationId xmlns:a16="http://schemas.microsoft.com/office/drawing/2014/main" id="{58ADFD7B-648D-4C25-B7ED-1716805DE306}"/>
              </a:ext>
            </a:extLst>
          </p:cNvPr>
          <p:cNvSpPr>
            <a:spLocks noGrp="1"/>
          </p:cNvSpPr>
          <p:nvPr>
            <p:ph type="pic" sz="quarter" idx="13"/>
          </p:nvPr>
        </p:nvSpPr>
        <p:spPr>
          <a:xfrm>
            <a:off x="0" y="0"/>
            <a:ext cx="5867400" cy="6121400"/>
          </a:xfrm>
          <a:prstGeom prst="round2DiagRect">
            <a:avLst/>
          </a:prstGeom>
        </p:spPr>
        <p:txBody>
          <a:bodyPr/>
          <a:lstStyle/>
          <a:p>
            <a:endParaRPr lang="fi-FI"/>
          </a:p>
        </p:txBody>
      </p:sp>
      <p:sp>
        <p:nvSpPr>
          <p:cNvPr id="3" name="Päivämäärän paikkamerkki 2">
            <a:extLst>
              <a:ext uri="{FF2B5EF4-FFF2-40B4-BE49-F238E27FC236}">
                <a16:creationId xmlns:a16="http://schemas.microsoft.com/office/drawing/2014/main" id="{89CEB80D-BE46-40F8-99C4-B568A70147F6}"/>
              </a:ext>
            </a:extLst>
          </p:cNvPr>
          <p:cNvSpPr>
            <a:spLocks noGrp="1"/>
          </p:cNvSpPr>
          <p:nvPr>
            <p:ph type="dt" sz="half" idx="10"/>
          </p:nvPr>
        </p:nvSpPr>
        <p:spPr/>
        <p:txBody>
          <a:bodyPr/>
          <a:lstStyle/>
          <a:p>
            <a:fld id="{321FF94A-CD5B-4619-9C0F-6E5C72EBC64C}" type="datetime1">
              <a:rPr lang="fi-FI" smtClean="0"/>
              <a:t>13.6.2024</a:t>
            </a:fld>
            <a:endParaRPr lang="fi-FI"/>
          </a:p>
        </p:txBody>
      </p:sp>
      <p:sp>
        <p:nvSpPr>
          <p:cNvPr id="4" name="Dian numeron paikkamerkki 3">
            <a:extLst>
              <a:ext uri="{FF2B5EF4-FFF2-40B4-BE49-F238E27FC236}">
                <a16:creationId xmlns:a16="http://schemas.microsoft.com/office/drawing/2014/main" id="{C89969B8-DA2E-4962-B8A8-9B53AC305B2A}"/>
              </a:ext>
            </a:extLst>
          </p:cNvPr>
          <p:cNvSpPr>
            <a:spLocks noGrp="1"/>
          </p:cNvSpPr>
          <p:nvPr>
            <p:ph type="sldNum" sz="quarter" idx="11"/>
          </p:nvPr>
        </p:nvSpPr>
        <p:spPr/>
        <p:txBody>
          <a:bodyPr/>
          <a:lstStyle/>
          <a:p>
            <a:fld id="{F3EE06F1-2D77-A44E-97FA-F679B9CB76D5}" type="slidenum">
              <a:rPr lang="fi-FI" smtClean="0"/>
              <a:t>‹#›</a:t>
            </a:fld>
            <a:endParaRPr lang="fi-FI"/>
          </a:p>
        </p:txBody>
      </p:sp>
      <p:pic>
        <p:nvPicPr>
          <p:cNvPr id="7" name="Kuva 6">
            <a:extLst>
              <a:ext uri="{FF2B5EF4-FFF2-40B4-BE49-F238E27FC236}">
                <a16:creationId xmlns:a16="http://schemas.microsoft.com/office/drawing/2014/main" id="{AFA49757-D398-4B4D-B760-15786ACFF775}"/>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359188" y="157359"/>
            <a:ext cx="1704381" cy="655442"/>
          </a:xfrm>
          <a:prstGeom prst="rect">
            <a:avLst/>
          </a:prstGeom>
        </p:spPr>
      </p:pic>
      <p:sp>
        <p:nvSpPr>
          <p:cNvPr id="9" name="Alatunnisteen paikkamerkki 1">
            <a:extLst>
              <a:ext uri="{FF2B5EF4-FFF2-40B4-BE49-F238E27FC236}">
                <a16:creationId xmlns:a16="http://schemas.microsoft.com/office/drawing/2014/main" id="{7985CE74-02F0-4719-9C30-90FBA05BEA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Tree>
    <p:extLst>
      <p:ext uri="{BB962C8B-B14F-4D97-AF65-F5344CB8AC3E}">
        <p14:creationId xmlns:p14="http://schemas.microsoft.com/office/powerpoint/2010/main" val="6249860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tsikko ja teksti">
    <p:spTree>
      <p:nvGrpSpPr>
        <p:cNvPr id="1" name=""/>
        <p:cNvGrpSpPr/>
        <p:nvPr/>
      </p:nvGrpSpPr>
      <p:grpSpPr>
        <a:xfrm>
          <a:off x="0" y="0"/>
          <a:ext cx="0" cy="0"/>
          <a:chOff x="0" y="0"/>
          <a:chExt cx="0" cy="0"/>
        </a:xfrm>
      </p:grpSpPr>
      <p:sp>
        <p:nvSpPr>
          <p:cNvPr id="9" name="Otsikko 1">
            <a:extLst>
              <a:ext uri="{FF2B5EF4-FFF2-40B4-BE49-F238E27FC236}">
                <a16:creationId xmlns:a16="http://schemas.microsoft.com/office/drawing/2014/main" id="{48726DB4-FA71-D144-8554-B6FC274FD4A0}"/>
              </a:ext>
            </a:extLst>
          </p:cNvPr>
          <p:cNvSpPr>
            <a:spLocks noGrp="1"/>
          </p:cNvSpPr>
          <p:nvPr>
            <p:ph type="title"/>
          </p:nvPr>
        </p:nvSpPr>
        <p:spPr>
          <a:xfrm>
            <a:off x="831850" y="714375"/>
            <a:ext cx="10515600" cy="1060926"/>
          </a:xfrm>
          <a:prstGeom prst="rect">
            <a:avLst/>
          </a:prstGeom>
          <a:effectLst/>
        </p:spPr>
        <p:txBody>
          <a:bodyPr anchor="t"/>
          <a:lstStyle>
            <a:lvl1pPr algn="ctr">
              <a:defRPr sz="6000">
                <a:solidFill>
                  <a:schemeClr val="tx2"/>
                </a:solidFill>
              </a:defRPr>
            </a:lvl1pPr>
          </a:lstStyle>
          <a:p>
            <a:r>
              <a:rPr lang="fi-FI"/>
              <a:t>Muokkaa </a:t>
            </a:r>
            <a:r>
              <a:rPr lang="fi-FI" err="1"/>
              <a:t>ots</a:t>
            </a:r>
            <a:r>
              <a:rPr lang="fi-FI"/>
              <a:t>. </a:t>
            </a:r>
            <a:r>
              <a:rPr lang="fi-FI" err="1"/>
              <a:t>perustyyl</a:t>
            </a:r>
            <a:r>
              <a:rPr lang="fi-FI"/>
              <a:t>. </a:t>
            </a:r>
          </a:p>
        </p:txBody>
      </p:sp>
      <p:sp>
        <p:nvSpPr>
          <p:cNvPr id="3" name="Tekstin paikkamerkki 2">
            <a:extLst>
              <a:ext uri="{FF2B5EF4-FFF2-40B4-BE49-F238E27FC236}">
                <a16:creationId xmlns:a16="http://schemas.microsoft.com/office/drawing/2014/main" id="{CB7DD24E-B9EC-D441-A777-25616DBF5C0E}"/>
              </a:ext>
            </a:extLst>
          </p:cNvPr>
          <p:cNvSpPr>
            <a:spLocks noGrp="1"/>
          </p:cNvSpPr>
          <p:nvPr>
            <p:ph type="body" idx="1"/>
          </p:nvPr>
        </p:nvSpPr>
        <p:spPr>
          <a:xfrm>
            <a:off x="845918" y="2011680"/>
            <a:ext cx="10501532" cy="4208145"/>
          </a:xfrm>
          <a:prstGeom prst="rect">
            <a:avLst/>
          </a:prstGeom>
          <a:effectLst/>
        </p:spPr>
        <p:txBody>
          <a:bodyPr>
            <a:normAutofit/>
          </a:bodyPr>
          <a:lstStyle>
            <a:lvl1pPr marL="342900" indent="-342900" algn="l">
              <a:lnSpc>
                <a:spcPct val="100000"/>
              </a:lnSpc>
              <a:buClr>
                <a:schemeClr val="tx2"/>
              </a:buClr>
              <a:buFont typeface="Arial" panose="020B0604020202020204" pitchFamily="34" charset="0"/>
              <a:buChar char="•"/>
              <a:defRPr sz="2400">
                <a:solidFill>
                  <a:schemeClr val="tx2"/>
                </a:solidFill>
              </a:defRPr>
            </a:lvl1pPr>
            <a:lvl2pPr marL="800100" indent="-342900" algn="l">
              <a:lnSpc>
                <a:spcPct val="100000"/>
              </a:lnSpc>
              <a:buClr>
                <a:schemeClr val="tx2"/>
              </a:buClr>
              <a:buFont typeface="Courier New" panose="02070309020205020404" pitchFamily="49" charset="0"/>
              <a:buChar char="o"/>
              <a:defRPr sz="2000">
                <a:solidFill>
                  <a:schemeClr val="tx2"/>
                </a:solidFill>
              </a:defRPr>
            </a:lvl2pPr>
            <a:lvl3pPr marL="1200150" indent="-285750" algn="l">
              <a:lnSpc>
                <a:spcPct val="100000"/>
              </a:lnSpc>
              <a:buClr>
                <a:schemeClr val="tx2"/>
              </a:buClr>
              <a:buFont typeface="Wingdings" pitchFamily="2" charset="2"/>
              <a:buChar char="§"/>
              <a:defRPr sz="1800">
                <a:solidFill>
                  <a:schemeClr val="tx2"/>
                </a:solidFill>
              </a:defRPr>
            </a:lvl3pPr>
            <a:lvl4pPr marL="1657350" indent="-285750" algn="l">
              <a:lnSpc>
                <a:spcPct val="100000"/>
              </a:lnSpc>
              <a:buClr>
                <a:schemeClr val="tx2"/>
              </a:buClr>
              <a:buFont typeface="Wingdings" pitchFamily="2" charset="2"/>
              <a:buChar char="§"/>
              <a:defRPr sz="1600">
                <a:solidFill>
                  <a:schemeClr val="tx2"/>
                </a:solidFill>
              </a:defRPr>
            </a:lvl4pPr>
            <a:lvl5pPr marL="2114550" indent="-285750" algn="l">
              <a:lnSpc>
                <a:spcPct val="100000"/>
              </a:lnSpc>
              <a:buClr>
                <a:schemeClr val="tx2"/>
              </a:buClr>
              <a:buFont typeface="Wingdings" pitchFamily="2" charset="2"/>
              <a:buChar char="§"/>
              <a:defRPr sz="1600">
                <a:solidFill>
                  <a:schemeClr val="tx2"/>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EB16BB38-9D60-314D-953C-E4852C9DE2CB}"/>
              </a:ext>
            </a:extLst>
          </p:cNvPr>
          <p:cNvSpPr>
            <a:spLocks noGrp="1"/>
          </p:cNvSpPr>
          <p:nvPr>
            <p:ph type="dt" sz="half" idx="10"/>
          </p:nvPr>
        </p:nvSpPr>
        <p:spPr/>
        <p:txBody>
          <a:bodyPr/>
          <a:lstStyle>
            <a:lvl1pPr>
              <a:defRPr>
                <a:solidFill>
                  <a:schemeClr val="tx1">
                    <a:lumMod val="75000"/>
                    <a:lumOff val="2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C1A977F-3D9E-4909-BED9-7FB7582D0DE9}" type="datetime1">
              <a:rPr kumimoji="0" lang="fi-FI" sz="1200" b="0" i="0" u="none" strike="noStrike" kern="1200" cap="none" spc="0" normalizeH="0" baseline="0" noProof="0" smtClean="0">
                <a:ln>
                  <a:noFill/>
                </a:ln>
                <a:solidFill>
                  <a:srgbClr val="FFFFFF">
                    <a:lumMod val="75000"/>
                    <a:lumOff val="25000"/>
                  </a:srgbClr>
                </a:solidFill>
                <a:effectLst/>
                <a:uLnTx/>
                <a:uFillTx/>
                <a:latin typeface="Calibri" panose="020F0502020204030204"/>
                <a:ea typeface="+mn-ea"/>
                <a:cs typeface="+mn-cs"/>
              </a:rPr>
              <a:t>13.6.2024</a:t>
            </a:fld>
            <a:endParaRPr kumimoji="0" lang="fi-FI" sz="1200" b="0" i="0" u="none" strike="noStrike" kern="1200" cap="none" spc="0" normalizeH="0" baseline="0" noProof="0">
              <a:ln>
                <a:noFill/>
              </a:ln>
              <a:solidFill>
                <a:srgbClr val="FFFFFF">
                  <a:lumMod val="75000"/>
                  <a:lumOff val="25000"/>
                </a:srgbClr>
              </a:solidFill>
              <a:effectLst/>
              <a:uLnTx/>
              <a:uFillTx/>
              <a:latin typeface="Calibri" panose="020F0502020204030204"/>
              <a:ea typeface="+mn-ea"/>
              <a:cs typeface="+mn-cs"/>
            </a:endParaRPr>
          </a:p>
        </p:txBody>
      </p:sp>
      <p:sp>
        <p:nvSpPr>
          <p:cNvPr id="6" name="Dian numeron paikkamerkki 5">
            <a:extLst>
              <a:ext uri="{FF2B5EF4-FFF2-40B4-BE49-F238E27FC236}">
                <a16:creationId xmlns:a16="http://schemas.microsoft.com/office/drawing/2014/main" id="{CB2CC15D-54FB-394B-9156-B7B3BA66510E}"/>
              </a:ext>
            </a:extLst>
          </p:cNvPr>
          <p:cNvSpPr>
            <a:spLocks noGrp="1"/>
          </p:cNvSpPr>
          <p:nvPr>
            <p:ph type="sldNum" sz="quarter" idx="12"/>
          </p:nvPr>
        </p:nvSpPr>
        <p:spPr/>
        <p:txBody>
          <a:bodyPr/>
          <a:lstStyle>
            <a:lvl1pPr>
              <a:defRPr>
                <a:solidFill>
                  <a:schemeClr val="tx1">
                    <a:lumMod val="75000"/>
                    <a:lumOff val="2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3EE06F1-2D77-A44E-97FA-F679B9CB76D5}" type="slidenum">
              <a:rPr kumimoji="0" lang="fi-FI" sz="1200" b="0" i="0" u="none" strike="noStrike" kern="1200" cap="none" spc="0" normalizeH="0" baseline="0" noProof="0" smtClean="0">
                <a:ln>
                  <a:noFill/>
                </a:ln>
                <a:solidFill>
                  <a:srgbClr val="FFFFFF">
                    <a:lumMod val="75000"/>
                    <a:lumOff val="2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i-FI" sz="1200" b="0" i="0" u="none" strike="noStrike" kern="1200" cap="none" spc="0" normalizeH="0" baseline="0" noProof="0">
              <a:ln>
                <a:noFill/>
              </a:ln>
              <a:solidFill>
                <a:srgbClr val="FFFFFF">
                  <a:lumMod val="75000"/>
                  <a:lumOff val="25000"/>
                </a:srgbClr>
              </a:solidFill>
              <a:effectLst/>
              <a:uLnTx/>
              <a:uFillTx/>
              <a:latin typeface="Calibri" panose="020F0502020204030204"/>
              <a:ea typeface="+mn-ea"/>
              <a:cs typeface="+mn-cs"/>
            </a:endParaRPr>
          </a:p>
        </p:txBody>
      </p:sp>
      <p:pic>
        <p:nvPicPr>
          <p:cNvPr id="7" name="Kuva 6">
            <a:extLst>
              <a:ext uri="{FF2B5EF4-FFF2-40B4-BE49-F238E27FC236}">
                <a16:creationId xmlns:a16="http://schemas.microsoft.com/office/drawing/2014/main" id="{66228325-6032-4F41-9E54-225E76F5EAD1}"/>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359188" y="157359"/>
            <a:ext cx="1704381" cy="655442"/>
          </a:xfrm>
          <a:prstGeom prst="rect">
            <a:avLst/>
          </a:prstGeom>
        </p:spPr>
      </p:pic>
      <p:sp>
        <p:nvSpPr>
          <p:cNvPr id="8" name="Alatunnisteen paikkamerkki 1">
            <a:extLst>
              <a:ext uri="{FF2B5EF4-FFF2-40B4-BE49-F238E27FC236}">
                <a16:creationId xmlns:a16="http://schemas.microsoft.com/office/drawing/2014/main" id="{D3889267-8B30-4984-9E0A-88CF5483F1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Tree>
    <p:extLst>
      <p:ext uri="{BB962C8B-B14F-4D97-AF65-F5344CB8AC3E}">
        <p14:creationId xmlns:p14="http://schemas.microsoft.com/office/powerpoint/2010/main" val="19456530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tsikko ja sisältö">
    <p:spTree>
      <p:nvGrpSpPr>
        <p:cNvPr id="1" name=""/>
        <p:cNvGrpSpPr/>
        <p:nvPr/>
      </p:nvGrpSpPr>
      <p:grpSpPr>
        <a:xfrm>
          <a:off x="0" y="0"/>
          <a:ext cx="0" cy="0"/>
          <a:chOff x="0" y="0"/>
          <a:chExt cx="0" cy="0"/>
        </a:xfrm>
      </p:grpSpPr>
      <p:sp>
        <p:nvSpPr>
          <p:cNvPr id="9" name="Otsikko 1">
            <a:extLst>
              <a:ext uri="{FF2B5EF4-FFF2-40B4-BE49-F238E27FC236}">
                <a16:creationId xmlns:a16="http://schemas.microsoft.com/office/drawing/2014/main" id="{48726DB4-FA71-D144-8554-B6FC274FD4A0}"/>
              </a:ext>
            </a:extLst>
          </p:cNvPr>
          <p:cNvSpPr>
            <a:spLocks noGrp="1"/>
          </p:cNvSpPr>
          <p:nvPr>
            <p:ph type="title"/>
          </p:nvPr>
        </p:nvSpPr>
        <p:spPr>
          <a:xfrm>
            <a:off x="831850" y="703535"/>
            <a:ext cx="10515600" cy="1060926"/>
          </a:xfrm>
          <a:prstGeom prst="rect">
            <a:avLst/>
          </a:prstGeom>
          <a:effectLst/>
        </p:spPr>
        <p:txBody>
          <a:bodyPr anchor="t"/>
          <a:lstStyle>
            <a:lvl1pPr algn="ctr">
              <a:defRPr sz="6000"/>
            </a:lvl1pPr>
          </a:lstStyle>
          <a:p>
            <a:r>
              <a:rPr lang="fi-FI"/>
              <a:t>Muokkaa </a:t>
            </a:r>
            <a:r>
              <a:rPr lang="fi-FI" err="1"/>
              <a:t>ots</a:t>
            </a:r>
            <a:r>
              <a:rPr lang="fi-FI"/>
              <a:t>. </a:t>
            </a:r>
            <a:r>
              <a:rPr lang="fi-FI" err="1"/>
              <a:t>perustyyl</a:t>
            </a:r>
            <a:r>
              <a:rPr lang="fi-FI"/>
              <a:t>. </a:t>
            </a:r>
          </a:p>
        </p:txBody>
      </p:sp>
      <p:sp>
        <p:nvSpPr>
          <p:cNvPr id="4" name="Sisällön paikkamerkki 3">
            <a:extLst>
              <a:ext uri="{FF2B5EF4-FFF2-40B4-BE49-F238E27FC236}">
                <a16:creationId xmlns:a16="http://schemas.microsoft.com/office/drawing/2014/main" id="{4B847D3A-71CB-9E4A-9D31-D3708B0A38EE}"/>
              </a:ext>
            </a:extLst>
          </p:cNvPr>
          <p:cNvSpPr>
            <a:spLocks noGrp="1"/>
          </p:cNvSpPr>
          <p:nvPr>
            <p:ph sz="quarter" idx="15"/>
          </p:nvPr>
        </p:nvSpPr>
        <p:spPr>
          <a:xfrm>
            <a:off x="821880" y="1927274"/>
            <a:ext cx="10525570" cy="4163079"/>
          </a:xfrm>
          <a:effectLst/>
        </p:spPr>
        <p:txBody>
          <a:bodyPr/>
          <a:lstStyle>
            <a:lvl1pPr algn="l">
              <a:buClr>
                <a:schemeClr val="tx1"/>
              </a:buClr>
              <a:defRPr sz="2400"/>
            </a:lvl1pPr>
            <a:lvl2pPr algn="l">
              <a:buClr>
                <a:schemeClr val="tx1"/>
              </a:buClr>
              <a:defRPr sz="2000"/>
            </a:lvl2pPr>
            <a:lvl3pPr marL="1143000" indent="-228600" algn="l">
              <a:buClr>
                <a:schemeClr val="tx1"/>
              </a:buClr>
              <a:buFont typeface="Wingdings" pitchFamily="2" charset="2"/>
              <a:buChar char="§"/>
              <a:defRPr sz="1800"/>
            </a:lvl3pPr>
            <a:lvl4pPr marL="1600200" indent="-228600" algn="l">
              <a:buClr>
                <a:schemeClr val="tx1"/>
              </a:buClr>
              <a:buFont typeface="Wingdings" pitchFamily="2" charset="2"/>
              <a:buChar char="§"/>
              <a:defRPr sz="1600"/>
            </a:lvl4pPr>
            <a:lvl5pPr algn="l">
              <a:buClr>
                <a:schemeClr val="tx1"/>
              </a:buClr>
              <a:defRPr sz="1600"/>
            </a:lvl5pPr>
          </a:lstStyle>
          <a:p>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12" name="Päivämäärän paikkamerkki 3">
            <a:extLst>
              <a:ext uri="{FF2B5EF4-FFF2-40B4-BE49-F238E27FC236}">
                <a16:creationId xmlns:a16="http://schemas.microsoft.com/office/drawing/2014/main" id="{45FD7726-1602-7542-AFC5-AB34F30535FE}"/>
              </a:ext>
            </a:extLst>
          </p:cNvPr>
          <p:cNvSpPr>
            <a:spLocks noGrp="1"/>
          </p:cNvSpPr>
          <p:nvPr>
            <p:ph type="dt" sz="half" idx="2"/>
          </p:nvPr>
        </p:nvSpPr>
        <p:spPr>
          <a:xfrm>
            <a:off x="10003077" y="6356350"/>
            <a:ext cx="109510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452144-0838-4312-9860-E8F49EA42DD9}" type="datetime1">
              <a:rPr lang="fi-FI" smtClean="0"/>
              <a:t>13.6.2024</a:t>
            </a:fld>
            <a:endParaRPr lang="fi-FI"/>
          </a:p>
        </p:txBody>
      </p:sp>
      <p:sp>
        <p:nvSpPr>
          <p:cNvPr id="13" name="Dian numeron paikkamerkki 5">
            <a:extLst>
              <a:ext uri="{FF2B5EF4-FFF2-40B4-BE49-F238E27FC236}">
                <a16:creationId xmlns:a16="http://schemas.microsoft.com/office/drawing/2014/main" id="{FDD5F319-0789-DE4E-ABA0-7E7439D55DE1}"/>
              </a:ext>
            </a:extLst>
          </p:cNvPr>
          <p:cNvSpPr>
            <a:spLocks noGrp="1"/>
          </p:cNvSpPr>
          <p:nvPr>
            <p:ph type="sldNum" sz="quarter" idx="4"/>
          </p:nvPr>
        </p:nvSpPr>
        <p:spPr>
          <a:xfrm>
            <a:off x="11202684" y="6356350"/>
            <a:ext cx="85126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EE06F1-2D77-A44E-97FA-F679B9CB76D5}" type="slidenum">
              <a:rPr lang="fi-FI" smtClean="0"/>
              <a:t>‹#›</a:t>
            </a:fld>
            <a:endParaRPr lang="fi-FI"/>
          </a:p>
        </p:txBody>
      </p:sp>
      <p:pic>
        <p:nvPicPr>
          <p:cNvPr id="15" name="Kuva 14">
            <a:extLst>
              <a:ext uri="{FF2B5EF4-FFF2-40B4-BE49-F238E27FC236}">
                <a16:creationId xmlns:a16="http://schemas.microsoft.com/office/drawing/2014/main" id="{908AB178-A514-D340-AB2C-029E914716FB}"/>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359188" y="157359"/>
            <a:ext cx="1704381" cy="655442"/>
          </a:xfrm>
          <a:prstGeom prst="rect">
            <a:avLst/>
          </a:prstGeom>
        </p:spPr>
      </p:pic>
      <p:sp>
        <p:nvSpPr>
          <p:cNvPr id="7" name="Alatunnisteen paikkamerkki 1">
            <a:extLst>
              <a:ext uri="{FF2B5EF4-FFF2-40B4-BE49-F238E27FC236}">
                <a16:creationId xmlns:a16="http://schemas.microsoft.com/office/drawing/2014/main" id="{6C859A41-6745-478E-BF83-BF02C10F32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Tree>
    <p:extLst>
      <p:ext uri="{BB962C8B-B14F-4D97-AF65-F5344CB8AC3E}">
        <p14:creationId xmlns:p14="http://schemas.microsoft.com/office/powerpoint/2010/main" val="13972413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tsikko, teksti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4EF2C59-5C5C-B64C-A942-709B83363EA8}"/>
              </a:ext>
            </a:extLst>
          </p:cNvPr>
          <p:cNvSpPr>
            <a:spLocks noGrp="1"/>
          </p:cNvSpPr>
          <p:nvPr>
            <p:ph type="title"/>
          </p:nvPr>
        </p:nvSpPr>
        <p:spPr>
          <a:xfrm>
            <a:off x="831850" y="683744"/>
            <a:ext cx="10515600" cy="1060926"/>
          </a:xfrm>
          <a:prstGeom prst="rect">
            <a:avLst/>
          </a:prstGeom>
          <a:effectLst/>
        </p:spPr>
        <p:txBody>
          <a:bodyPr anchor="t"/>
          <a:lstStyle>
            <a:lvl1pPr algn="ctr">
              <a:defRPr sz="6000"/>
            </a:lvl1pPr>
          </a:lstStyle>
          <a:p>
            <a:r>
              <a:rPr lang="fi-FI"/>
              <a:t>Muokkaa </a:t>
            </a:r>
            <a:r>
              <a:rPr lang="fi-FI" err="1"/>
              <a:t>ots</a:t>
            </a:r>
            <a:r>
              <a:rPr lang="fi-FI"/>
              <a:t>. </a:t>
            </a:r>
            <a:r>
              <a:rPr lang="fi-FI" err="1"/>
              <a:t>perustyyl</a:t>
            </a:r>
            <a:r>
              <a:rPr lang="fi-FI"/>
              <a:t>. </a:t>
            </a:r>
          </a:p>
        </p:txBody>
      </p:sp>
      <p:sp>
        <p:nvSpPr>
          <p:cNvPr id="13" name="Sisällön paikkamerkki 12">
            <a:extLst>
              <a:ext uri="{FF2B5EF4-FFF2-40B4-BE49-F238E27FC236}">
                <a16:creationId xmlns:a16="http://schemas.microsoft.com/office/drawing/2014/main" id="{7A8DE876-7802-F443-B27E-BF46C207122D}"/>
              </a:ext>
            </a:extLst>
          </p:cNvPr>
          <p:cNvSpPr>
            <a:spLocks noGrp="1"/>
          </p:cNvSpPr>
          <p:nvPr>
            <p:ph sz="quarter" idx="14" hasCustomPrompt="1"/>
          </p:nvPr>
        </p:nvSpPr>
        <p:spPr>
          <a:xfrm>
            <a:off x="822215" y="1780614"/>
            <a:ext cx="10525236" cy="611823"/>
          </a:xfrm>
          <a:effectLst/>
        </p:spPr>
        <p:txBody>
          <a:bodyPr>
            <a:normAutofit/>
          </a:bodyPr>
          <a:lstStyle>
            <a:lvl1pPr marL="0" indent="0" algn="ctr">
              <a:buNone/>
              <a:defRPr sz="2400" i="1"/>
            </a:lvl1pPr>
          </a:lstStyle>
          <a:p>
            <a:r>
              <a:rPr lang="fi-FI"/>
              <a:t>Otsikko</a:t>
            </a:r>
          </a:p>
        </p:txBody>
      </p:sp>
      <p:sp>
        <p:nvSpPr>
          <p:cNvPr id="3" name="Tekstin paikkamerkki 2">
            <a:extLst>
              <a:ext uri="{FF2B5EF4-FFF2-40B4-BE49-F238E27FC236}">
                <a16:creationId xmlns:a16="http://schemas.microsoft.com/office/drawing/2014/main" id="{CB7DD24E-B9EC-D441-A777-25616DBF5C0E}"/>
              </a:ext>
            </a:extLst>
          </p:cNvPr>
          <p:cNvSpPr>
            <a:spLocks noGrp="1"/>
          </p:cNvSpPr>
          <p:nvPr>
            <p:ph type="body" idx="1"/>
          </p:nvPr>
        </p:nvSpPr>
        <p:spPr>
          <a:xfrm>
            <a:off x="831850" y="2577783"/>
            <a:ext cx="4966522" cy="3642042"/>
          </a:xfrm>
          <a:prstGeom prst="rect">
            <a:avLst/>
          </a:prstGeom>
          <a:effectLst/>
        </p:spPr>
        <p:txBody>
          <a:bodyPr/>
          <a:lstStyle>
            <a:lvl1pPr marL="342900" indent="-342900" algn="l">
              <a:buClr>
                <a:schemeClr val="tx1"/>
              </a:buClr>
              <a:buFont typeface="Arial" panose="020B0604020202020204" pitchFamily="34" charset="0"/>
              <a:buChar char="•"/>
              <a:defRPr sz="2400">
                <a:solidFill>
                  <a:schemeClr val="tx1">
                    <a:tint val="75000"/>
                  </a:schemeClr>
                </a:solidFill>
              </a:defRPr>
            </a:lvl1pPr>
            <a:lvl2pPr marL="800100" indent="-342900" algn="l">
              <a:buClr>
                <a:schemeClr val="tx1"/>
              </a:buClr>
              <a:buFont typeface="Courier New" panose="02070309020205020404" pitchFamily="49" charset="0"/>
              <a:buChar char="o"/>
              <a:defRPr sz="2000">
                <a:solidFill>
                  <a:schemeClr val="tx1">
                    <a:tint val="75000"/>
                  </a:schemeClr>
                </a:solidFill>
              </a:defRPr>
            </a:lvl2pPr>
            <a:lvl3pPr marL="1200150" indent="-285750" algn="l">
              <a:buClr>
                <a:schemeClr val="tx1"/>
              </a:buClr>
              <a:buFont typeface="Wingdings" pitchFamily="2" charset="2"/>
              <a:buChar char="§"/>
              <a:defRPr sz="1800">
                <a:solidFill>
                  <a:schemeClr val="tx1">
                    <a:tint val="75000"/>
                  </a:schemeClr>
                </a:solidFill>
              </a:defRPr>
            </a:lvl3pPr>
            <a:lvl4pPr marL="1657350" indent="-285750" algn="l">
              <a:buClr>
                <a:schemeClr val="tx1"/>
              </a:buClr>
              <a:buFont typeface="Wingdings" pitchFamily="2" charset="2"/>
              <a:buChar char="§"/>
              <a:defRPr sz="1600">
                <a:solidFill>
                  <a:schemeClr val="tx1">
                    <a:tint val="75000"/>
                  </a:schemeClr>
                </a:solidFill>
              </a:defRPr>
            </a:lvl4pPr>
            <a:lvl5pPr marL="2114550" indent="-285750" algn="l">
              <a:buClr>
                <a:schemeClr val="tx1"/>
              </a:buClr>
              <a:buFont typeface="Wingdings" pitchFamily="2" charset="2"/>
              <a:buChar char="§"/>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7" name="Sisällön paikkamerkki 3">
            <a:extLst>
              <a:ext uri="{FF2B5EF4-FFF2-40B4-BE49-F238E27FC236}">
                <a16:creationId xmlns:a16="http://schemas.microsoft.com/office/drawing/2014/main" id="{BAAD8882-CAED-0944-B454-3E362FFEA82A}"/>
              </a:ext>
            </a:extLst>
          </p:cNvPr>
          <p:cNvSpPr>
            <a:spLocks noGrp="1"/>
          </p:cNvSpPr>
          <p:nvPr>
            <p:ph sz="quarter" idx="15"/>
          </p:nvPr>
        </p:nvSpPr>
        <p:spPr>
          <a:xfrm>
            <a:off x="6280150" y="2595880"/>
            <a:ext cx="5067300" cy="3641725"/>
          </a:xfrm>
          <a:effectLst/>
        </p:spPr>
        <p:txBody>
          <a:bodyPr>
            <a:normAutofit/>
          </a:bodyPr>
          <a:lstStyle>
            <a:lvl1pPr marL="342900" indent="-342900" algn="l">
              <a:buClr>
                <a:schemeClr val="tx1"/>
              </a:buClr>
              <a:buFont typeface="Arial" panose="020B0604020202020204" pitchFamily="34" charset="0"/>
              <a:buChar char="•"/>
              <a:defRPr sz="2400"/>
            </a:lvl1pPr>
            <a:lvl2pPr algn="l">
              <a:buClr>
                <a:schemeClr val="tx1"/>
              </a:buClr>
              <a:defRPr sz="2000"/>
            </a:lvl2pPr>
            <a:lvl3pPr marL="1143000" indent="-228600" algn="l">
              <a:buClr>
                <a:schemeClr val="tx1"/>
              </a:buClr>
              <a:buFont typeface="Wingdings" pitchFamily="2" charset="2"/>
              <a:buChar char="§"/>
              <a:defRPr/>
            </a:lvl3pPr>
            <a:lvl4pPr marL="1600200" indent="-228600" algn="l">
              <a:buClr>
                <a:schemeClr val="tx1"/>
              </a:buClr>
              <a:buFont typeface="Wingdings" pitchFamily="2" charset="2"/>
              <a:buChar char="§"/>
              <a:defRPr sz="1600"/>
            </a:lvl4pPr>
            <a:lvl5pPr marL="2057400" indent="-228600" algn="l">
              <a:buClr>
                <a:schemeClr val="tx1"/>
              </a:buClr>
              <a:buFont typeface="Wingdings" pitchFamily="2" charset="2"/>
              <a:buChar char="§"/>
              <a:defRPr sz="1600"/>
            </a:lvl5pPr>
          </a:lstStyle>
          <a:p>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10" name="Päivämäärän paikkamerkki 3">
            <a:extLst>
              <a:ext uri="{FF2B5EF4-FFF2-40B4-BE49-F238E27FC236}">
                <a16:creationId xmlns:a16="http://schemas.microsoft.com/office/drawing/2014/main" id="{C35A80A9-F689-254A-9877-D83262B38821}"/>
              </a:ext>
            </a:extLst>
          </p:cNvPr>
          <p:cNvSpPr>
            <a:spLocks noGrp="1"/>
          </p:cNvSpPr>
          <p:nvPr>
            <p:ph type="dt" sz="half" idx="2"/>
          </p:nvPr>
        </p:nvSpPr>
        <p:spPr>
          <a:xfrm>
            <a:off x="10003077" y="6356350"/>
            <a:ext cx="109510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BDCB79-4FD8-4507-A614-1BD41EE8C117}" type="datetime1">
              <a:rPr lang="fi-FI" smtClean="0"/>
              <a:t>13.6.2024</a:t>
            </a:fld>
            <a:endParaRPr lang="fi-FI"/>
          </a:p>
        </p:txBody>
      </p:sp>
      <p:sp>
        <p:nvSpPr>
          <p:cNvPr id="11" name="Dian numeron paikkamerkki 5">
            <a:extLst>
              <a:ext uri="{FF2B5EF4-FFF2-40B4-BE49-F238E27FC236}">
                <a16:creationId xmlns:a16="http://schemas.microsoft.com/office/drawing/2014/main" id="{05936F28-65A3-F746-805B-242219146F45}"/>
              </a:ext>
            </a:extLst>
          </p:cNvPr>
          <p:cNvSpPr>
            <a:spLocks noGrp="1"/>
          </p:cNvSpPr>
          <p:nvPr>
            <p:ph type="sldNum" sz="quarter" idx="4"/>
          </p:nvPr>
        </p:nvSpPr>
        <p:spPr>
          <a:xfrm>
            <a:off x="11202684" y="6356350"/>
            <a:ext cx="85126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EE06F1-2D77-A44E-97FA-F679B9CB76D5}" type="slidenum">
              <a:rPr lang="fi-FI" smtClean="0"/>
              <a:t>‹#›</a:t>
            </a:fld>
            <a:endParaRPr lang="fi-FI"/>
          </a:p>
        </p:txBody>
      </p:sp>
      <p:pic>
        <p:nvPicPr>
          <p:cNvPr id="14" name="Kuva 13">
            <a:extLst>
              <a:ext uri="{FF2B5EF4-FFF2-40B4-BE49-F238E27FC236}">
                <a16:creationId xmlns:a16="http://schemas.microsoft.com/office/drawing/2014/main" id="{C51D31CB-0844-C34C-AC5D-61C763D3BCD3}"/>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359188" y="157359"/>
            <a:ext cx="1704381" cy="655442"/>
          </a:xfrm>
          <a:prstGeom prst="rect">
            <a:avLst/>
          </a:prstGeom>
        </p:spPr>
      </p:pic>
      <p:sp>
        <p:nvSpPr>
          <p:cNvPr id="9" name="Alatunnisteen paikkamerkki 1">
            <a:extLst>
              <a:ext uri="{FF2B5EF4-FFF2-40B4-BE49-F238E27FC236}">
                <a16:creationId xmlns:a16="http://schemas.microsoft.com/office/drawing/2014/main" id="{63C01A44-7426-40AA-A7AA-900D0FFB58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Tree>
    <p:extLst>
      <p:ext uri="{BB962C8B-B14F-4D97-AF65-F5344CB8AC3E}">
        <p14:creationId xmlns:p14="http://schemas.microsoft.com/office/powerpoint/2010/main" val="22518144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Osan ylätunniste">
    <p:spTree>
      <p:nvGrpSpPr>
        <p:cNvPr id="1" name=""/>
        <p:cNvGrpSpPr/>
        <p:nvPr/>
      </p:nvGrpSpPr>
      <p:grpSpPr>
        <a:xfrm>
          <a:off x="0" y="0"/>
          <a:ext cx="0" cy="0"/>
          <a:chOff x="0" y="0"/>
          <a:chExt cx="0" cy="0"/>
        </a:xfrm>
      </p:grpSpPr>
      <p:sp>
        <p:nvSpPr>
          <p:cNvPr id="9" name="Otsikko 1">
            <a:extLst>
              <a:ext uri="{FF2B5EF4-FFF2-40B4-BE49-F238E27FC236}">
                <a16:creationId xmlns:a16="http://schemas.microsoft.com/office/drawing/2014/main" id="{48726DB4-FA71-D144-8554-B6FC274FD4A0}"/>
              </a:ext>
            </a:extLst>
          </p:cNvPr>
          <p:cNvSpPr>
            <a:spLocks noGrp="1"/>
          </p:cNvSpPr>
          <p:nvPr>
            <p:ph type="title"/>
          </p:nvPr>
        </p:nvSpPr>
        <p:spPr>
          <a:xfrm>
            <a:off x="831850" y="1740275"/>
            <a:ext cx="10515600" cy="1060926"/>
          </a:xfrm>
          <a:prstGeom prst="rect">
            <a:avLst/>
          </a:prstGeom>
          <a:effectLst/>
        </p:spPr>
        <p:txBody>
          <a:bodyPr anchor="t"/>
          <a:lstStyle>
            <a:lvl1pPr algn="ctr">
              <a:defRPr sz="6000"/>
            </a:lvl1pPr>
          </a:lstStyle>
          <a:p>
            <a:r>
              <a:rPr lang="fi-FI"/>
              <a:t>Muokkaa </a:t>
            </a:r>
            <a:r>
              <a:rPr lang="fi-FI" err="1"/>
              <a:t>ots</a:t>
            </a:r>
            <a:r>
              <a:rPr lang="fi-FI"/>
              <a:t>. </a:t>
            </a:r>
            <a:r>
              <a:rPr lang="fi-FI" err="1"/>
              <a:t>perustyyl</a:t>
            </a:r>
            <a:r>
              <a:rPr lang="fi-FI"/>
              <a:t>. </a:t>
            </a:r>
          </a:p>
        </p:txBody>
      </p:sp>
      <p:sp>
        <p:nvSpPr>
          <p:cNvPr id="10" name="Sisällön paikkamerkki 12">
            <a:extLst>
              <a:ext uri="{FF2B5EF4-FFF2-40B4-BE49-F238E27FC236}">
                <a16:creationId xmlns:a16="http://schemas.microsoft.com/office/drawing/2014/main" id="{90E7C219-D873-F54B-B815-E630286C7B77}"/>
              </a:ext>
            </a:extLst>
          </p:cNvPr>
          <p:cNvSpPr>
            <a:spLocks noGrp="1"/>
          </p:cNvSpPr>
          <p:nvPr>
            <p:ph sz="quarter" idx="14" hasCustomPrompt="1"/>
          </p:nvPr>
        </p:nvSpPr>
        <p:spPr>
          <a:xfrm>
            <a:off x="822215" y="2837146"/>
            <a:ext cx="10525236" cy="2123934"/>
          </a:xfrm>
          <a:effectLst/>
        </p:spPr>
        <p:txBody>
          <a:bodyPr>
            <a:normAutofit/>
          </a:bodyPr>
          <a:lstStyle>
            <a:lvl1pPr marL="0" indent="0" algn="ctr">
              <a:buNone/>
              <a:defRPr sz="2400" i="1"/>
            </a:lvl1pPr>
          </a:lstStyle>
          <a:p>
            <a:r>
              <a:rPr lang="fi-FI"/>
              <a:t>Otsikko</a:t>
            </a:r>
          </a:p>
        </p:txBody>
      </p:sp>
      <p:sp>
        <p:nvSpPr>
          <p:cNvPr id="12" name="Päivämäärän paikkamerkki 3">
            <a:extLst>
              <a:ext uri="{FF2B5EF4-FFF2-40B4-BE49-F238E27FC236}">
                <a16:creationId xmlns:a16="http://schemas.microsoft.com/office/drawing/2014/main" id="{45FD7726-1602-7542-AFC5-AB34F30535FE}"/>
              </a:ext>
            </a:extLst>
          </p:cNvPr>
          <p:cNvSpPr>
            <a:spLocks noGrp="1"/>
          </p:cNvSpPr>
          <p:nvPr>
            <p:ph type="dt" sz="half" idx="2"/>
          </p:nvPr>
        </p:nvSpPr>
        <p:spPr>
          <a:xfrm>
            <a:off x="10003077" y="6356350"/>
            <a:ext cx="109510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E0127F-1610-4C65-AD4A-AB7B5417E6F2}" type="datetime1">
              <a:rPr lang="fi-FI" smtClean="0"/>
              <a:t>13.6.2024</a:t>
            </a:fld>
            <a:endParaRPr lang="fi-FI"/>
          </a:p>
        </p:txBody>
      </p:sp>
      <p:sp>
        <p:nvSpPr>
          <p:cNvPr id="13" name="Dian numeron paikkamerkki 5">
            <a:extLst>
              <a:ext uri="{FF2B5EF4-FFF2-40B4-BE49-F238E27FC236}">
                <a16:creationId xmlns:a16="http://schemas.microsoft.com/office/drawing/2014/main" id="{FDD5F319-0789-DE4E-ABA0-7E7439D55DE1}"/>
              </a:ext>
            </a:extLst>
          </p:cNvPr>
          <p:cNvSpPr>
            <a:spLocks noGrp="1"/>
          </p:cNvSpPr>
          <p:nvPr>
            <p:ph type="sldNum" sz="quarter" idx="4"/>
          </p:nvPr>
        </p:nvSpPr>
        <p:spPr>
          <a:xfrm>
            <a:off x="11202684" y="6356350"/>
            <a:ext cx="85126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EE06F1-2D77-A44E-97FA-F679B9CB76D5}" type="slidenum">
              <a:rPr lang="fi-FI" smtClean="0"/>
              <a:t>‹#›</a:t>
            </a:fld>
            <a:endParaRPr lang="fi-FI"/>
          </a:p>
        </p:txBody>
      </p:sp>
      <p:pic>
        <p:nvPicPr>
          <p:cNvPr id="15" name="Kuva 14">
            <a:extLst>
              <a:ext uri="{FF2B5EF4-FFF2-40B4-BE49-F238E27FC236}">
                <a16:creationId xmlns:a16="http://schemas.microsoft.com/office/drawing/2014/main" id="{908AB178-A514-D340-AB2C-029E914716FB}"/>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359188" y="157359"/>
            <a:ext cx="1704381" cy="655442"/>
          </a:xfrm>
          <a:prstGeom prst="rect">
            <a:avLst/>
          </a:prstGeom>
        </p:spPr>
      </p:pic>
      <p:sp>
        <p:nvSpPr>
          <p:cNvPr id="7" name="Alatunnisteen paikkamerkki 1">
            <a:extLst>
              <a:ext uri="{FF2B5EF4-FFF2-40B4-BE49-F238E27FC236}">
                <a16:creationId xmlns:a16="http://schemas.microsoft.com/office/drawing/2014/main" id="{C7E4915C-8FEA-4AF9-BF5F-697E12189E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Tree>
    <p:extLst>
      <p:ext uri="{BB962C8B-B14F-4D97-AF65-F5344CB8AC3E}">
        <p14:creationId xmlns:p14="http://schemas.microsoft.com/office/powerpoint/2010/main" val="14156402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tsikko ja tekti + kuva vasemmall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5EB1795-7E37-401E-B161-37AE45EF1BFC}"/>
              </a:ext>
            </a:extLst>
          </p:cNvPr>
          <p:cNvSpPr>
            <a:spLocks noGrp="1"/>
          </p:cNvSpPr>
          <p:nvPr>
            <p:ph type="title"/>
          </p:nvPr>
        </p:nvSpPr>
        <p:spPr>
          <a:xfrm>
            <a:off x="6324300" y="869315"/>
            <a:ext cx="5517180" cy="1737360"/>
          </a:xfrm>
        </p:spPr>
        <p:txBody>
          <a:bodyPr/>
          <a:lstStyle>
            <a:lvl1pPr algn="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8" name="Tekstin paikkamerkki 7">
            <a:extLst>
              <a:ext uri="{FF2B5EF4-FFF2-40B4-BE49-F238E27FC236}">
                <a16:creationId xmlns:a16="http://schemas.microsoft.com/office/drawing/2014/main" id="{393D55FF-C447-4D7F-848A-B06FD2277D12}"/>
              </a:ext>
            </a:extLst>
          </p:cNvPr>
          <p:cNvSpPr>
            <a:spLocks noGrp="1"/>
          </p:cNvSpPr>
          <p:nvPr>
            <p:ph type="body" sz="quarter" idx="12"/>
          </p:nvPr>
        </p:nvSpPr>
        <p:spPr>
          <a:xfrm>
            <a:off x="6324600" y="2803525"/>
            <a:ext cx="5516563" cy="3017838"/>
          </a:xfrm>
        </p:spPr>
        <p:txBody>
          <a:body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0" name="Kuvan paikkamerkki 9">
            <a:extLst>
              <a:ext uri="{FF2B5EF4-FFF2-40B4-BE49-F238E27FC236}">
                <a16:creationId xmlns:a16="http://schemas.microsoft.com/office/drawing/2014/main" id="{58ADFD7B-648D-4C25-B7ED-1716805DE306}"/>
              </a:ext>
            </a:extLst>
          </p:cNvPr>
          <p:cNvSpPr>
            <a:spLocks noGrp="1"/>
          </p:cNvSpPr>
          <p:nvPr>
            <p:ph type="pic" sz="quarter" idx="13"/>
          </p:nvPr>
        </p:nvSpPr>
        <p:spPr>
          <a:xfrm>
            <a:off x="0" y="0"/>
            <a:ext cx="5867400" cy="6121400"/>
          </a:xfrm>
          <a:prstGeom prst="round2DiagRect">
            <a:avLst/>
          </a:prstGeom>
        </p:spPr>
        <p:txBody>
          <a:bodyPr/>
          <a:lstStyle/>
          <a:p>
            <a:endParaRPr lang="fi-FI"/>
          </a:p>
        </p:txBody>
      </p:sp>
      <p:sp>
        <p:nvSpPr>
          <p:cNvPr id="3" name="Päivämäärän paikkamerkki 2">
            <a:extLst>
              <a:ext uri="{FF2B5EF4-FFF2-40B4-BE49-F238E27FC236}">
                <a16:creationId xmlns:a16="http://schemas.microsoft.com/office/drawing/2014/main" id="{89CEB80D-BE46-40F8-99C4-B568A70147F6}"/>
              </a:ext>
            </a:extLst>
          </p:cNvPr>
          <p:cNvSpPr>
            <a:spLocks noGrp="1"/>
          </p:cNvSpPr>
          <p:nvPr>
            <p:ph type="dt" sz="half" idx="10"/>
          </p:nvPr>
        </p:nvSpPr>
        <p:spPr/>
        <p:txBody>
          <a:bodyPr/>
          <a:lstStyle/>
          <a:p>
            <a:fld id="{93E5FB91-9B7E-4B44-98EB-1BCCB4E61003}" type="datetime1">
              <a:rPr lang="fi-FI" smtClean="0"/>
              <a:t>13.6.2024</a:t>
            </a:fld>
            <a:endParaRPr lang="fi-FI"/>
          </a:p>
        </p:txBody>
      </p:sp>
      <p:sp>
        <p:nvSpPr>
          <p:cNvPr id="4" name="Dian numeron paikkamerkki 3">
            <a:extLst>
              <a:ext uri="{FF2B5EF4-FFF2-40B4-BE49-F238E27FC236}">
                <a16:creationId xmlns:a16="http://schemas.microsoft.com/office/drawing/2014/main" id="{C89969B8-DA2E-4962-B8A8-9B53AC305B2A}"/>
              </a:ext>
            </a:extLst>
          </p:cNvPr>
          <p:cNvSpPr>
            <a:spLocks noGrp="1"/>
          </p:cNvSpPr>
          <p:nvPr>
            <p:ph type="sldNum" sz="quarter" idx="11"/>
          </p:nvPr>
        </p:nvSpPr>
        <p:spPr/>
        <p:txBody>
          <a:bodyPr/>
          <a:lstStyle/>
          <a:p>
            <a:fld id="{F3EE06F1-2D77-A44E-97FA-F679B9CB76D5}" type="slidenum">
              <a:rPr lang="fi-FI" smtClean="0"/>
              <a:t>‹#›</a:t>
            </a:fld>
            <a:endParaRPr lang="fi-FI"/>
          </a:p>
        </p:txBody>
      </p:sp>
      <p:pic>
        <p:nvPicPr>
          <p:cNvPr id="7" name="Kuva 6">
            <a:extLst>
              <a:ext uri="{FF2B5EF4-FFF2-40B4-BE49-F238E27FC236}">
                <a16:creationId xmlns:a16="http://schemas.microsoft.com/office/drawing/2014/main" id="{351C1884-D5C5-4E6D-8EE0-CB27AD410EFA}"/>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359188" y="157359"/>
            <a:ext cx="1704381" cy="655442"/>
          </a:xfrm>
          <a:prstGeom prst="rect">
            <a:avLst/>
          </a:prstGeom>
        </p:spPr>
      </p:pic>
      <p:sp>
        <p:nvSpPr>
          <p:cNvPr id="9" name="Alatunnisteen paikkamerkki 1">
            <a:extLst>
              <a:ext uri="{FF2B5EF4-FFF2-40B4-BE49-F238E27FC236}">
                <a16:creationId xmlns:a16="http://schemas.microsoft.com/office/drawing/2014/main" id="{A9EE3407-857B-4A94-9624-2A7B66711F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Tree>
    <p:extLst>
      <p:ext uri="{BB962C8B-B14F-4D97-AF65-F5344CB8AC3E}">
        <p14:creationId xmlns:p14="http://schemas.microsoft.com/office/powerpoint/2010/main" val="35631718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tsikko ja teksti">
    <p:spTree>
      <p:nvGrpSpPr>
        <p:cNvPr id="1" name=""/>
        <p:cNvGrpSpPr/>
        <p:nvPr/>
      </p:nvGrpSpPr>
      <p:grpSpPr>
        <a:xfrm>
          <a:off x="0" y="0"/>
          <a:ext cx="0" cy="0"/>
          <a:chOff x="0" y="0"/>
          <a:chExt cx="0" cy="0"/>
        </a:xfrm>
      </p:grpSpPr>
      <p:sp>
        <p:nvSpPr>
          <p:cNvPr id="9" name="Otsikko 1">
            <a:extLst>
              <a:ext uri="{FF2B5EF4-FFF2-40B4-BE49-F238E27FC236}">
                <a16:creationId xmlns:a16="http://schemas.microsoft.com/office/drawing/2014/main" id="{48726DB4-FA71-D144-8554-B6FC274FD4A0}"/>
              </a:ext>
            </a:extLst>
          </p:cNvPr>
          <p:cNvSpPr>
            <a:spLocks noGrp="1"/>
          </p:cNvSpPr>
          <p:nvPr>
            <p:ph type="title"/>
          </p:nvPr>
        </p:nvSpPr>
        <p:spPr>
          <a:xfrm>
            <a:off x="831850" y="714375"/>
            <a:ext cx="10515600" cy="1060926"/>
          </a:xfrm>
          <a:prstGeom prst="rect">
            <a:avLst/>
          </a:prstGeom>
          <a:effectLst/>
        </p:spPr>
        <p:txBody>
          <a:bodyPr anchor="t"/>
          <a:lstStyle>
            <a:lvl1pPr algn="ctr">
              <a:defRPr sz="6000">
                <a:solidFill>
                  <a:schemeClr val="tx2"/>
                </a:solidFill>
              </a:defRPr>
            </a:lvl1pPr>
          </a:lstStyle>
          <a:p>
            <a:r>
              <a:rPr lang="fi-FI"/>
              <a:t>Muokkaa </a:t>
            </a:r>
            <a:r>
              <a:rPr lang="fi-FI" err="1"/>
              <a:t>ots</a:t>
            </a:r>
            <a:r>
              <a:rPr lang="fi-FI"/>
              <a:t>. </a:t>
            </a:r>
            <a:r>
              <a:rPr lang="fi-FI" err="1"/>
              <a:t>perustyyl</a:t>
            </a:r>
            <a:r>
              <a:rPr lang="fi-FI"/>
              <a:t>. </a:t>
            </a:r>
          </a:p>
        </p:txBody>
      </p:sp>
      <p:sp>
        <p:nvSpPr>
          <p:cNvPr id="3" name="Tekstin paikkamerkki 2">
            <a:extLst>
              <a:ext uri="{FF2B5EF4-FFF2-40B4-BE49-F238E27FC236}">
                <a16:creationId xmlns:a16="http://schemas.microsoft.com/office/drawing/2014/main" id="{CB7DD24E-B9EC-D441-A777-25616DBF5C0E}"/>
              </a:ext>
            </a:extLst>
          </p:cNvPr>
          <p:cNvSpPr>
            <a:spLocks noGrp="1"/>
          </p:cNvSpPr>
          <p:nvPr>
            <p:ph type="body" idx="1"/>
          </p:nvPr>
        </p:nvSpPr>
        <p:spPr>
          <a:xfrm>
            <a:off x="845918" y="2011680"/>
            <a:ext cx="10501532" cy="4208145"/>
          </a:xfrm>
          <a:prstGeom prst="rect">
            <a:avLst/>
          </a:prstGeom>
          <a:effectLst/>
        </p:spPr>
        <p:txBody>
          <a:bodyPr>
            <a:normAutofit/>
          </a:bodyPr>
          <a:lstStyle>
            <a:lvl1pPr marL="342900" indent="-342900" algn="l">
              <a:lnSpc>
                <a:spcPct val="100000"/>
              </a:lnSpc>
              <a:buClr>
                <a:schemeClr val="tx2"/>
              </a:buClr>
              <a:buFont typeface="Arial" panose="020B0604020202020204" pitchFamily="34" charset="0"/>
              <a:buChar char="•"/>
              <a:defRPr sz="2400">
                <a:solidFill>
                  <a:schemeClr val="tx2"/>
                </a:solidFill>
              </a:defRPr>
            </a:lvl1pPr>
            <a:lvl2pPr marL="800100" indent="-342900" algn="l">
              <a:lnSpc>
                <a:spcPct val="100000"/>
              </a:lnSpc>
              <a:buClr>
                <a:schemeClr val="tx2"/>
              </a:buClr>
              <a:buFont typeface="Courier New" panose="02070309020205020404" pitchFamily="49" charset="0"/>
              <a:buChar char="o"/>
              <a:defRPr sz="2000">
                <a:solidFill>
                  <a:schemeClr val="tx2"/>
                </a:solidFill>
              </a:defRPr>
            </a:lvl2pPr>
            <a:lvl3pPr marL="1200150" indent="-285750" algn="l">
              <a:lnSpc>
                <a:spcPct val="100000"/>
              </a:lnSpc>
              <a:buClr>
                <a:schemeClr val="tx2"/>
              </a:buClr>
              <a:buFont typeface="Wingdings" pitchFamily="2" charset="2"/>
              <a:buChar char="§"/>
              <a:defRPr sz="1800">
                <a:solidFill>
                  <a:schemeClr val="tx2"/>
                </a:solidFill>
              </a:defRPr>
            </a:lvl3pPr>
            <a:lvl4pPr marL="1657350" indent="-285750" algn="l">
              <a:lnSpc>
                <a:spcPct val="100000"/>
              </a:lnSpc>
              <a:buClr>
                <a:schemeClr val="tx2"/>
              </a:buClr>
              <a:buFont typeface="Wingdings" pitchFamily="2" charset="2"/>
              <a:buChar char="§"/>
              <a:defRPr sz="1600">
                <a:solidFill>
                  <a:schemeClr val="tx2"/>
                </a:solidFill>
              </a:defRPr>
            </a:lvl4pPr>
            <a:lvl5pPr marL="2114550" indent="-285750" algn="l">
              <a:lnSpc>
                <a:spcPct val="100000"/>
              </a:lnSpc>
              <a:buClr>
                <a:schemeClr val="tx2"/>
              </a:buClr>
              <a:buFont typeface="Wingdings" pitchFamily="2" charset="2"/>
              <a:buChar char="§"/>
              <a:defRPr sz="1600">
                <a:solidFill>
                  <a:schemeClr val="tx2"/>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a:extLst>
              <a:ext uri="{FF2B5EF4-FFF2-40B4-BE49-F238E27FC236}">
                <a16:creationId xmlns:a16="http://schemas.microsoft.com/office/drawing/2014/main" id="{EB16BB38-9D60-314D-953C-E4852C9DE2CB}"/>
              </a:ext>
            </a:extLst>
          </p:cNvPr>
          <p:cNvSpPr>
            <a:spLocks noGrp="1"/>
          </p:cNvSpPr>
          <p:nvPr>
            <p:ph type="dt" sz="half" idx="10"/>
          </p:nvPr>
        </p:nvSpPr>
        <p:spPr/>
        <p:txBody>
          <a:bodyPr/>
          <a:lstStyle>
            <a:lvl1pPr>
              <a:defRPr>
                <a:solidFill>
                  <a:schemeClr val="tx1">
                    <a:lumMod val="75000"/>
                    <a:lumOff val="25000"/>
                  </a:schemeClr>
                </a:solidFill>
              </a:defRPr>
            </a:lvl1pPr>
          </a:lstStyle>
          <a:p>
            <a:fld id="{FD9320EA-10A2-4D80-97F4-B5438742DBB6}" type="datetime1">
              <a:rPr lang="fi-FI" smtClean="0"/>
              <a:t>13.6.2024</a:t>
            </a:fld>
            <a:endParaRPr lang="fi-FI"/>
          </a:p>
        </p:txBody>
      </p:sp>
      <p:sp>
        <p:nvSpPr>
          <p:cNvPr id="6" name="Dian numeron paikkamerkki 5">
            <a:extLst>
              <a:ext uri="{FF2B5EF4-FFF2-40B4-BE49-F238E27FC236}">
                <a16:creationId xmlns:a16="http://schemas.microsoft.com/office/drawing/2014/main" id="{CB2CC15D-54FB-394B-9156-B7B3BA66510E}"/>
              </a:ext>
            </a:extLst>
          </p:cNvPr>
          <p:cNvSpPr>
            <a:spLocks noGrp="1"/>
          </p:cNvSpPr>
          <p:nvPr>
            <p:ph type="sldNum" sz="quarter" idx="12"/>
          </p:nvPr>
        </p:nvSpPr>
        <p:spPr/>
        <p:txBody>
          <a:bodyPr/>
          <a:lstStyle>
            <a:lvl1pPr>
              <a:defRPr>
                <a:solidFill>
                  <a:schemeClr val="tx1">
                    <a:lumMod val="75000"/>
                    <a:lumOff val="25000"/>
                  </a:schemeClr>
                </a:solidFill>
              </a:defRPr>
            </a:lvl1pPr>
          </a:lstStyle>
          <a:p>
            <a:fld id="{F3EE06F1-2D77-A44E-97FA-F679B9CB76D5}" type="slidenum">
              <a:rPr lang="fi-FI" smtClean="0"/>
              <a:pPr/>
              <a:t>‹#›</a:t>
            </a:fld>
            <a:endParaRPr lang="fi-FI"/>
          </a:p>
        </p:txBody>
      </p:sp>
      <p:pic>
        <p:nvPicPr>
          <p:cNvPr id="13" name="Kuva 12">
            <a:extLst>
              <a:ext uri="{FF2B5EF4-FFF2-40B4-BE49-F238E27FC236}">
                <a16:creationId xmlns:a16="http://schemas.microsoft.com/office/drawing/2014/main" id="{C620B7B5-D500-2B4D-8E05-38D5EFF9927B}"/>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350493" y="169756"/>
            <a:ext cx="1704382" cy="655442"/>
          </a:xfrm>
          <a:prstGeom prst="rect">
            <a:avLst/>
          </a:prstGeom>
        </p:spPr>
      </p:pic>
      <p:sp>
        <p:nvSpPr>
          <p:cNvPr id="7" name="Alatunnisteen paikkamerkki 6">
            <a:extLst>
              <a:ext uri="{FF2B5EF4-FFF2-40B4-BE49-F238E27FC236}">
                <a16:creationId xmlns:a16="http://schemas.microsoft.com/office/drawing/2014/main" id="{288D8BBB-D8B9-472B-BF13-8FEF001B6F48}"/>
              </a:ext>
            </a:extLst>
          </p:cNvPr>
          <p:cNvSpPr>
            <a:spLocks noGrp="1"/>
          </p:cNvSpPr>
          <p:nvPr>
            <p:ph type="ftr" sz="quarter" idx="11"/>
          </p:nvPr>
        </p:nvSpPr>
        <p:spPr>
          <a:xfrm>
            <a:off x="4121668" y="6356350"/>
            <a:ext cx="3935963" cy="365125"/>
          </a:xfrm>
        </p:spPr>
        <p:txBody>
          <a:bodyPr/>
          <a:lstStyle/>
          <a:p>
            <a:endParaRPr lang="fi-FI" dirty="0"/>
          </a:p>
        </p:txBody>
      </p:sp>
    </p:spTree>
    <p:extLst>
      <p:ext uri="{BB962C8B-B14F-4D97-AF65-F5344CB8AC3E}">
        <p14:creationId xmlns:p14="http://schemas.microsoft.com/office/powerpoint/2010/main" val="33111044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Otsikko ja sisältö">
    <p:spTree>
      <p:nvGrpSpPr>
        <p:cNvPr id="1" name=""/>
        <p:cNvGrpSpPr/>
        <p:nvPr/>
      </p:nvGrpSpPr>
      <p:grpSpPr>
        <a:xfrm>
          <a:off x="0" y="0"/>
          <a:ext cx="0" cy="0"/>
          <a:chOff x="0" y="0"/>
          <a:chExt cx="0" cy="0"/>
        </a:xfrm>
      </p:grpSpPr>
      <p:sp>
        <p:nvSpPr>
          <p:cNvPr id="9" name="Otsikko 1">
            <a:extLst>
              <a:ext uri="{FF2B5EF4-FFF2-40B4-BE49-F238E27FC236}">
                <a16:creationId xmlns:a16="http://schemas.microsoft.com/office/drawing/2014/main" id="{48726DB4-FA71-D144-8554-B6FC274FD4A0}"/>
              </a:ext>
            </a:extLst>
          </p:cNvPr>
          <p:cNvSpPr>
            <a:spLocks noGrp="1"/>
          </p:cNvSpPr>
          <p:nvPr>
            <p:ph type="title"/>
          </p:nvPr>
        </p:nvSpPr>
        <p:spPr>
          <a:xfrm>
            <a:off x="831850" y="703535"/>
            <a:ext cx="10515600" cy="1060926"/>
          </a:xfrm>
          <a:prstGeom prst="rect">
            <a:avLst/>
          </a:prstGeom>
          <a:effectLst/>
        </p:spPr>
        <p:txBody>
          <a:bodyPr anchor="t"/>
          <a:lstStyle>
            <a:lvl1pPr algn="ctr">
              <a:defRPr sz="6000"/>
            </a:lvl1pPr>
          </a:lstStyle>
          <a:p>
            <a:r>
              <a:rPr lang="fi-FI"/>
              <a:t>Muokkaa </a:t>
            </a:r>
            <a:r>
              <a:rPr lang="fi-FI" err="1"/>
              <a:t>ots</a:t>
            </a:r>
            <a:r>
              <a:rPr lang="fi-FI"/>
              <a:t>. </a:t>
            </a:r>
            <a:r>
              <a:rPr lang="fi-FI" err="1"/>
              <a:t>perustyyl</a:t>
            </a:r>
            <a:r>
              <a:rPr lang="fi-FI"/>
              <a:t>. </a:t>
            </a:r>
          </a:p>
        </p:txBody>
      </p:sp>
      <p:sp>
        <p:nvSpPr>
          <p:cNvPr id="4" name="Sisällön paikkamerkki 3">
            <a:extLst>
              <a:ext uri="{FF2B5EF4-FFF2-40B4-BE49-F238E27FC236}">
                <a16:creationId xmlns:a16="http://schemas.microsoft.com/office/drawing/2014/main" id="{4B847D3A-71CB-9E4A-9D31-D3708B0A38EE}"/>
              </a:ext>
            </a:extLst>
          </p:cNvPr>
          <p:cNvSpPr>
            <a:spLocks noGrp="1"/>
          </p:cNvSpPr>
          <p:nvPr>
            <p:ph sz="quarter" idx="15"/>
          </p:nvPr>
        </p:nvSpPr>
        <p:spPr>
          <a:xfrm>
            <a:off x="821880" y="1927274"/>
            <a:ext cx="10525570" cy="4163079"/>
          </a:xfrm>
          <a:effectLst/>
        </p:spPr>
        <p:txBody>
          <a:bodyPr/>
          <a:lstStyle>
            <a:lvl1pPr algn="l">
              <a:buClr>
                <a:schemeClr val="tx1"/>
              </a:buClr>
              <a:defRPr sz="2400"/>
            </a:lvl1pPr>
            <a:lvl2pPr algn="l">
              <a:buClr>
                <a:schemeClr val="tx1"/>
              </a:buClr>
              <a:defRPr sz="2000"/>
            </a:lvl2pPr>
            <a:lvl3pPr marL="1143000" indent="-228600" algn="l">
              <a:buClr>
                <a:schemeClr val="tx1"/>
              </a:buClr>
              <a:buFont typeface="Wingdings" pitchFamily="2" charset="2"/>
              <a:buChar char="§"/>
              <a:defRPr sz="1800"/>
            </a:lvl3pPr>
            <a:lvl4pPr marL="1600200" indent="-228600" algn="l">
              <a:buClr>
                <a:schemeClr val="tx1"/>
              </a:buClr>
              <a:buFont typeface="Wingdings" pitchFamily="2" charset="2"/>
              <a:buChar char="§"/>
              <a:defRPr sz="1600"/>
            </a:lvl4pPr>
            <a:lvl5pPr algn="l">
              <a:buClr>
                <a:schemeClr val="tx1"/>
              </a:buClr>
              <a:defRPr sz="1600"/>
            </a:lvl5pPr>
          </a:lstStyle>
          <a:p>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12" name="Päivämäärän paikkamerkki 3">
            <a:extLst>
              <a:ext uri="{FF2B5EF4-FFF2-40B4-BE49-F238E27FC236}">
                <a16:creationId xmlns:a16="http://schemas.microsoft.com/office/drawing/2014/main" id="{45FD7726-1602-7542-AFC5-AB34F30535FE}"/>
              </a:ext>
            </a:extLst>
          </p:cNvPr>
          <p:cNvSpPr>
            <a:spLocks noGrp="1"/>
          </p:cNvSpPr>
          <p:nvPr>
            <p:ph type="dt" sz="half" idx="2"/>
          </p:nvPr>
        </p:nvSpPr>
        <p:spPr>
          <a:xfrm>
            <a:off x="10003077" y="6356350"/>
            <a:ext cx="109510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4BC113-F77D-460D-93D0-13521233AE4E}" type="datetime1">
              <a:rPr lang="fi-FI" smtClean="0"/>
              <a:t>13.6.2024</a:t>
            </a:fld>
            <a:endParaRPr lang="fi-FI"/>
          </a:p>
        </p:txBody>
      </p:sp>
      <p:sp>
        <p:nvSpPr>
          <p:cNvPr id="13" name="Dian numeron paikkamerkki 5">
            <a:extLst>
              <a:ext uri="{FF2B5EF4-FFF2-40B4-BE49-F238E27FC236}">
                <a16:creationId xmlns:a16="http://schemas.microsoft.com/office/drawing/2014/main" id="{FDD5F319-0789-DE4E-ABA0-7E7439D55DE1}"/>
              </a:ext>
            </a:extLst>
          </p:cNvPr>
          <p:cNvSpPr>
            <a:spLocks noGrp="1"/>
          </p:cNvSpPr>
          <p:nvPr>
            <p:ph type="sldNum" sz="quarter" idx="4"/>
          </p:nvPr>
        </p:nvSpPr>
        <p:spPr>
          <a:xfrm>
            <a:off x="11202684" y="6356350"/>
            <a:ext cx="85126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EE06F1-2D77-A44E-97FA-F679B9CB76D5}" type="slidenum">
              <a:rPr lang="fi-FI" smtClean="0"/>
              <a:t>‹#›</a:t>
            </a:fld>
            <a:endParaRPr lang="fi-FI"/>
          </a:p>
        </p:txBody>
      </p:sp>
      <p:pic>
        <p:nvPicPr>
          <p:cNvPr id="7" name="Kuva 6">
            <a:extLst>
              <a:ext uri="{FF2B5EF4-FFF2-40B4-BE49-F238E27FC236}">
                <a16:creationId xmlns:a16="http://schemas.microsoft.com/office/drawing/2014/main" id="{7DEC344F-66C6-4AB1-A5D0-028D84B065E6}"/>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350493" y="169756"/>
            <a:ext cx="1704382" cy="655442"/>
          </a:xfrm>
          <a:prstGeom prst="rect">
            <a:avLst/>
          </a:prstGeom>
        </p:spPr>
      </p:pic>
      <p:sp>
        <p:nvSpPr>
          <p:cNvPr id="8" name="Alatunnisteen paikkamerkki 6">
            <a:extLst>
              <a:ext uri="{FF2B5EF4-FFF2-40B4-BE49-F238E27FC236}">
                <a16:creationId xmlns:a16="http://schemas.microsoft.com/office/drawing/2014/main" id="{EF66A10E-4733-4BA7-8132-A2EB004F951C}"/>
              </a:ext>
            </a:extLst>
          </p:cNvPr>
          <p:cNvSpPr>
            <a:spLocks noGrp="1"/>
          </p:cNvSpPr>
          <p:nvPr>
            <p:ph type="ftr" sz="quarter" idx="11"/>
          </p:nvPr>
        </p:nvSpPr>
        <p:spPr>
          <a:xfrm>
            <a:off x="4121668" y="6356350"/>
            <a:ext cx="3935963" cy="365125"/>
          </a:xfrm>
        </p:spPr>
        <p:txBody>
          <a:bodyPr/>
          <a:lstStyle/>
          <a:p>
            <a:endParaRPr lang="fi-FI" dirty="0"/>
          </a:p>
        </p:txBody>
      </p:sp>
    </p:spTree>
    <p:extLst>
      <p:ext uri="{BB962C8B-B14F-4D97-AF65-F5344CB8AC3E}">
        <p14:creationId xmlns:p14="http://schemas.microsoft.com/office/powerpoint/2010/main" val="3816476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sikko ja teksti">
    <p:spTree>
      <p:nvGrpSpPr>
        <p:cNvPr id="1" name=""/>
        <p:cNvGrpSpPr/>
        <p:nvPr/>
      </p:nvGrpSpPr>
      <p:grpSpPr>
        <a:xfrm>
          <a:off x="0" y="0"/>
          <a:ext cx="0" cy="0"/>
          <a:chOff x="0" y="0"/>
          <a:chExt cx="0" cy="0"/>
        </a:xfrm>
      </p:grpSpPr>
      <p:sp>
        <p:nvSpPr>
          <p:cNvPr id="9" name="Otsikko 1">
            <a:extLst>
              <a:ext uri="{FF2B5EF4-FFF2-40B4-BE49-F238E27FC236}">
                <a16:creationId xmlns:a16="http://schemas.microsoft.com/office/drawing/2014/main" id="{48726DB4-FA71-D144-8554-B6FC274FD4A0}"/>
              </a:ext>
            </a:extLst>
          </p:cNvPr>
          <p:cNvSpPr>
            <a:spLocks noGrp="1"/>
          </p:cNvSpPr>
          <p:nvPr>
            <p:ph type="title"/>
          </p:nvPr>
        </p:nvSpPr>
        <p:spPr>
          <a:xfrm>
            <a:off x="831850" y="714375"/>
            <a:ext cx="10515600" cy="1060926"/>
          </a:xfrm>
          <a:prstGeom prst="rect">
            <a:avLst/>
          </a:prstGeom>
          <a:effectLst/>
        </p:spPr>
        <p:txBody>
          <a:bodyPr anchor="t"/>
          <a:lstStyle>
            <a:lvl1pPr algn="ctr">
              <a:defRPr sz="6000">
                <a:solidFill>
                  <a:schemeClr val="tx2"/>
                </a:solidFill>
              </a:defRPr>
            </a:lvl1pPr>
          </a:lstStyle>
          <a:p>
            <a:r>
              <a:rPr lang="fi-FI"/>
              <a:t>Muokkaa </a:t>
            </a:r>
            <a:r>
              <a:rPr lang="fi-FI" err="1"/>
              <a:t>ots</a:t>
            </a:r>
            <a:r>
              <a:rPr lang="fi-FI"/>
              <a:t>. </a:t>
            </a:r>
            <a:r>
              <a:rPr lang="fi-FI" err="1"/>
              <a:t>perustyyl</a:t>
            </a:r>
            <a:r>
              <a:rPr lang="fi-FI"/>
              <a:t>. </a:t>
            </a:r>
          </a:p>
        </p:txBody>
      </p:sp>
      <p:sp>
        <p:nvSpPr>
          <p:cNvPr id="3" name="Tekstin paikkamerkki 2">
            <a:extLst>
              <a:ext uri="{FF2B5EF4-FFF2-40B4-BE49-F238E27FC236}">
                <a16:creationId xmlns:a16="http://schemas.microsoft.com/office/drawing/2014/main" id="{CB7DD24E-B9EC-D441-A777-25616DBF5C0E}"/>
              </a:ext>
            </a:extLst>
          </p:cNvPr>
          <p:cNvSpPr>
            <a:spLocks noGrp="1"/>
          </p:cNvSpPr>
          <p:nvPr>
            <p:ph type="body" idx="1"/>
          </p:nvPr>
        </p:nvSpPr>
        <p:spPr>
          <a:xfrm>
            <a:off x="845918" y="2011680"/>
            <a:ext cx="10501532" cy="4208145"/>
          </a:xfrm>
          <a:prstGeom prst="rect">
            <a:avLst/>
          </a:prstGeom>
          <a:effectLst/>
        </p:spPr>
        <p:txBody>
          <a:bodyPr>
            <a:normAutofit/>
          </a:bodyPr>
          <a:lstStyle>
            <a:lvl1pPr marL="342900" indent="-342900" algn="l">
              <a:lnSpc>
                <a:spcPct val="100000"/>
              </a:lnSpc>
              <a:buClr>
                <a:schemeClr val="tx2"/>
              </a:buClr>
              <a:buFont typeface="Arial" panose="020B0604020202020204" pitchFamily="34" charset="0"/>
              <a:buChar char="•"/>
              <a:defRPr sz="2400">
                <a:solidFill>
                  <a:schemeClr val="tx2"/>
                </a:solidFill>
              </a:defRPr>
            </a:lvl1pPr>
            <a:lvl2pPr marL="800100" indent="-342900" algn="l">
              <a:lnSpc>
                <a:spcPct val="100000"/>
              </a:lnSpc>
              <a:buClr>
                <a:schemeClr val="tx2"/>
              </a:buClr>
              <a:buFont typeface="Courier New" panose="02070309020205020404" pitchFamily="49" charset="0"/>
              <a:buChar char="o"/>
              <a:defRPr sz="2000">
                <a:solidFill>
                  <a:schemeClr val="tx2"/>
                </a:solidFill>
              </a:defRPr>
            </a:lvl2pPr>
            <a:lvl3pPr marL="1200150" indent="-285750" algn="l">
              <a:lnSpc>
                <a:spcPct val="100000"/>
              </a:lnSpc>
              <a:buClr>
                <a:schemeClr val="tx2"/>
              </a:buClr>
              <a:buFont typeface="Wingdings" pitchFamily="2" charset="2"/>
              <a:buChar char="§"/>
              <a:defRPr sz="1800">
                <a:solidFill>
                  <a:schemeClr val="tx2"/>
                </a:solidFill>
              </a:defRPr>
            </a:lvl3pPr>
            <a:lvl4pPr marL="1657350" indent="-285750" algn="l">
              <a:lnSpc>
                <a:spcPct val="100000"/>
              </a:lnSpc>
              <a:buClr>
                <a:schemeClr val="tx2"/>
              </a:buClr>
              <a:buFont typeface="Wingdings" pitchFamily="2" charset="2"/>
              <a:buChar char="§"/>
              <a:defRPr sz="1600">
                <a:solidFill>
                  <a:schemeClr val="tx2"/>
                </a:solidFill>
              </a:defRPr>
            </a:lvl4pPr>
            <a:lvl5pPr marL="2114550" indent="-285750" algn="l">
              <a:lnSpc>
                <a:spcPct val="100000"/>
              </a:lnSpc>
              <a:buClr>
                <a:schemeClr val="tx2"/>
              </a:buClr>
              <a:buFont typeface="Wingdings" pitchFamily="2" charset="2"/>
              <a:buChar char="§"/>
              <a:defRPr sz="1600">
                <a:solidFill>
                  <a:schemeClr val="tx2"/>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a:extLst>
              <a:ext uri="{FF2B5EF4-FFF2-40B4-BE49-F238E27FC236}">
                <a16:creationId xmlns:a16="http://schemas.microsoft.com/office/drawing/2014/main" id="{EB16BB38-9D60-314D-953C-E4852C9DE2CB}"/>
              </a:ext>
            </a:extLst>
          </p:cNvPr>
          <p:cNvSpPr>
            <a:spLocks noGrp="1"/>
          </p:cNvSpPr>
          <p:nvPr>
            <p:ph type="dt" sz="half" idx="10"/>
          </p:nvPr>
        </p:nvSpPr>
        <p:spPr/>
        <p:txBody>
          <a:bodyPr/>
          <a:lstStyle>
            <a:lvl1pPr>
              <a:defRPr>
                <a:solidFill>
                  <a:schemeClr val="tx1">
                    <a:lumMod val="75000"/>
                    <a:lumOff val="25000"/>
                  </a:schemeClr>
                </a:solidFill>
              </a:defRPr>
            </a:lvl1pPr>
          </a:lstStyle>
          <a:p>
            <a:fld id="{FD9320EA-10A2-4D80-97F4-B5438742DBB6}" type="datetime1">
              <a:rPr lang="fi-FI" smtClean="0"/>
              <a:t>13.6.2024</a:t>
            </a:fld>
            <a:endParaRPr lang="fi-FI"/>
          </a:p>
        </p:txBody>
      </p:sp>
      <p:sp>
        <p:nvSpPr>
          <p:cNvPr id="6" name="Dian numeron paikkamerkki 5">
            <a:extLst>
              <a:ext uri="{FF2B5EF4-FFF2-40B4-BE49-F238E27FC236}">
                <a16:creationId xmlns:a16="http://schemas.microsoft.com/office/drawing/2014/main" id="{CB2CC15D-54FB-394B-9156-B7B3BA66510E}"/>
              </a:ext>
            </a:extLst>
          </p:cNvPr>
          <p:cNvSpPr>
            <a:spLocks noGrp="1"/>
          </p:cNvSpPr>
          <p:nvPr>
            <p:ph type="sldNum" sz="quarter" idx="12"/>
          </p:nvPr>
        </p:nvSpPr>
        <p:spPr/>
        <p:txBody>
          <a:bodyPr/>
          <a:lstStyle>
            <a:lvl1pPr>
              <a:defRPr>
                <a:solidFill>
                  <a:schemeClr val="tx1">
                    <a:lumMod val="75000"/>
                    <a:lumOff val="25000"/>
                  </a:schemeClr>
                </a:solidFill>
              </a:defRPr>
            </a:lvl1pPr>
          </a:lstStyle>
          <a:p>
            <a:fld id="{F3EE06F1-2D77-A44E-97FA-F679B9CB76D5}" type="slidenum">
              <a:rPr lang="fi-FI" smtClean="0"/>
              <a:pPr/>
              <a:t>‹#›</a:t>
            </a:fld>
            <a:endParaRPr lang="fi-FI"/>
          </a:p>
        </p:txBody>
      </p:sp>
      <p:pic>
        <p:nvPicPr>
          <p:cNvPr id="13" name="Kuva 12">
            <a:extLst>
              <a:ext uri="{FF2B5EF4-FFF2-40B4-BE49-F238E27FC236}">
                <a16:creationId xmlns:a16="http://schemas.microsoft.com/office/drawing/2014/main" id="{C620B7B5-D500-2B4D-8E05-38D5EFF9927B}"/>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350493" y="169756"/>
            <a:ext cx="1704382" cy="655442"/>
          </a:xfrm>
          <a:prstGeom prst="rect">
            <a:avLst/>
          </a:prstGeom>
        </p:spPr>
      </p:pic>
      <p:sp>
        <p:nvSpPr>
          <p:cNvPr id="7" name="Alatunnisteen paikkamerkki 6">
            <a:extLst>
              <a:ext uri="{FF2B5EF4-FFF2-40B4-BE49-F238E27FC236}">
                <a16:creationId xmlns:a16="http://schemas.microsoft.com/office/drawing/2014/main" id="{288D8BBB-D8B9-472B-BF13-8FEF001B6F48}"/>
              </a:ext>
            </a:extLst>
          </p:cNvPr>
          <p:cNvSpPr>
            <a:spLocks noGrp="1"/>
          </p:cNvSpPr>
          <p:nvPr>
            <p:ph type="ftr" sz="quarter" idx="11"/>
          </p:nvPr>
        </p:nvSpPr>
        <p:spPr>
          <a:xfrm>
            <a:off x="4121668" y="6356350"/>
            <a:ext cx="3935963" cy="365125"/>
          </a:xfrm>
        </p:spPr>
        <p:txBody>
          <a:bodyPr/>
          <a:lstStyle/>
          <a:p>
            <a:endParaRPr lang="fi-FI" dirty="0"/>
          </a:p>
        </p:txBody>
      </p:sp>
    </p:spTree>
    <p:extLst>
      <p:ext uri="{BB962C8B-B14F-4D97-AF65-F5344CB8AC3E}">
        <p14:creationId xmlns:p14="http://schemas.microsoft.com/office/powerpoint/2010/main" val="1238110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tsikko, teksti ja sisältö">
    <p:spTree>
      <p:nvGrpSpPr>
        <p:cNvPr id="1" name=""/>
        <p:cNvGrpSpPr/>
        <p:nvPr/>
      </p:nvGrpSpPr>
      <p:grpSpPr>
        <a:xfrm>
          <a:off x="0" y="0"/>
          <a:ext cx="0" cy="0"/>
          <a:chOff x="0" y="0"/>
          <a:chExt cx="0" cy="0"/>
        </a:xfrm>
      </p:grpSpPr>
      <p:sp>
        <p:nvSpPr>
          <p:cNvPr id="9" name="Otsikko 1">
            <a:extLst>
              <a:ext uri="{FF2B5EF4-FFF2-40B4-BE49-F238E27FC236}">
                <a16:creationId xmlns:a16="http://schemas.microsoft.com/office/drawing/2014/main" id="{48726DB4-FA71-D144-8554-B6FC274FD4A0}"/>
              </a:ext>
            </a:extLst>
          </p:cNvPr>
          <p:cNvSpPr>
            <a:spLocks noGrp="1"/>
          </p:cNvSpPr>
          <p:nvPr>
            <p:ph type="title"/>
          </p:nvPr>
        </p:nvSpPr>
        <p:spPr>
          <a:xfrm>
            <a:off x="831850" y="721315"/>
            <a:ext cx="10515600" cy="1060926"/>
          </a:xfrm>
          <a:prstGeom prst="rect">
            <a:avLst/>
          </a:prstGeom>
          <a:effectLst/>
        </p:spPr>
        <p:txBody>
          <a:bodyPr anchor="t"/>
          <a:lstStyle>
            <a:lvl1pPr algn="ctr">
              <a:defRPr sz="6000">
                <a:solidFill>
                  <a:schemeClr val="tx2"/>
                </a:solidFill>
              </a:defRPr>
            </a:lvl1pPr>
          </a:lstStyle>
          <a:p>
            <a:r>
              <a:rPr lang="fi-FI"/>
              <a:t>Muokkaa </a:t>
            </a:r>
            <a:r>
              <a:rPr lang="fi-FI" err="1"/>
              <a:t>ots</a:t>
            </a:r>
            <a:r>
              <a:rPr lang="fi-FI"/>
              <a:t>. </a:t>
            </a:r>
            <a:r>
              <a:rPr lang="fi-FI" err="1"/>
              <a:t>perustyyl</a:t>
            </a:r>
            <a:r>
              <a:rPr lang="fi-FI"/>
              <a:t>. </a:t>
            </a:r>
          </a:p>
        </p:txBody>
      </p:sp>
      <p:sp>
        <p:nvSpPr>
          <p:cNvPr id="10" name="Sisällön paikkamerkki 12">
            <a:extLst>
              <a:ext uri="{FF2B5EF4-FFF2-40B4-BE49-F238E27FC236}">
                <a16:creationId xmlns:a16="http://schemas.microsoft.com/office/drawing/2014/main" id="{90E7C219-D873-F54B-B815-E630286C7B77}"/>
              </a:ext>
            </a:extLst>
          </p:cNvPr>
          <p:cNvSpPr>
            <a:spLocks noGrp="1"/>
          </p:cNvSpPr>
          <p:nvPr>
            <p:ph sz="quarter" idx="14" hasCustomPrompt="1"/>
          </p:nvPr>
        </p:nvSpPr>
        <p:spPr>
          <a:xfrm>
            <a:off x="822215" y="1818186"/>
            <a:ext cx="10525236" cy="640852"/>
          </a:xfrm>
          <a:effectLst/>
        </p:spPr>
        <p:txBody>
          <a:bodyPr>
            <a:normAutofit/>
          </a:bodyPr>
          <a:lstStyle>
            <a:lvl1pPr marL="0" indent="0" algn="ctr">
              <a:buNone/>
              <a:defRPr sz="2400" i="1">
                <a:solidFill>
                  <a:schemeClr val="tx2"/>
                </a:solidFill>
              </a:defRPr>
            </a:lvl1pPr>
          </a:lstStyle>
          <a:p>
            <a:r>
              <a:rPr lang="fi-FI"/>
              <a:t>Otsikko</a:t>
            </a:r>
          </a:p>
        </p:txBody>
      </p:sp>
      <p:sp>
        <p:nvSpPr>
          <p:cNvPr id="3" name="Tekstin paikkamerkki 2">
            <a:extLst>
              <a:ext uri="{FF2B5EF4-FFF2-40B4-BE49-F238E27FC236}">
                <a16:creationId xmlns:a16="http://schemas.microsoft.com/office/drawing/2014/main" id="{CB7DD24E-B9EC-D441-A777-25616DBF5C0E}"/>
              </a:ext>
            </a:extLst>
          </p:cNvPr>
          <p:cNvSpPr>
            <a:spLocks noGrp="1"/>
          </p:cNvSpPr>
          <p:nvPr>
            <p:ph type="body" idx="1"/>
          </p:nvPr>
        </p:nvSpPr>
        <p:spPr>
          <a:xfrm>
            <a:off x="831850" y="2577783"/>
            <a:ext cx="4966522" cy="3642042"/>
          </a:xfrm>
          <a:prstGeom prst="rect">
            <a:avLst/>
          </a:prstGeom>
          <a:effectLst/>
        </p:spPr>
        <p:txBody>
          <a:bodyPr/>
          <a:lstStyle>
            <a:lvl1pPr marL="342900" indent="-342900" algn="l">
              <a:buClr>
                <a:schemeClr val="tx2"/>
              </a:buClr>
              <a:buFont typeface="Arial" panose="020B0604020202020204" pitchFamily="34" charset="0"/>
              <a:buChar char="•"/>
              <a:defRPr sz="2400">
                <a:solidFill>
                  <a:schemeClr val="tx2"/>
                </a:solidFill>
              </a:defRPr>
            </a:lvl1pPr>
            <a:lvl2pPr marL="800100" indent="-342900" algn="l">
              <a:buClr>
                <a:schemeClr val="tx2"/>
              </a:buClr>
              <a:buFont typeface="Courier New" panose="02070309020205020404" pitchFamily="49" charset="0"/>
              <a:buChar char="o"/>
              <a:defRPr sz="2000">
                <a:solidFill>
                  <a:schemeClr val="tx2"/>
                </a:solidFill>
              </a:defRPr>
            </a:lvl2pPr>
            <a:lvl3pPr marL="1200150" indent="-285750" algn="l">
              <a:buClr>
                <a:schemeClr val="tx2"/>
              </a:buClr>
              <a:buFont typeface="Wingdings" pitchFamily="2" charset="2"/>
              <a:buChar char="§"/>
              <a:defRPr sz="1800">
                <a:solidFill>
                  <a:schemeClr val="tx2"/>
                </a:solidFill>
              </a:defRPr>
            </a:lvl3pPr>
            <a:lvl4pPr marL="1657350" indent="-285750" algn="l">
              <a:buClr>
                <a:schemeClr val="tx2"/>
              </a:buClr>
              <a:buFont typeface="Wingdings" pitchFamily="2" charset="2"/>
              <a:buChar char="§"/>
              <a:defRPr sz="1600">
                <a:solidFill>
                  <a:schemeClr val="tx2"/>
                </a:solidFill>
              </a:defRPr>
            </a:lvl4pPr>
            <a:lvl5pPr marL="2114550" indent="-285750" algn="l">
              <a:buClr>
                <a:schemeClr val="tx2"/>
              </a:buClr>
              <a:buFont typeface="Wingdings" pitchFamily="2" charset="2"/>
              <a:buChar char="§"/>
              <a:defRPr sz="1600">
                <a:solidFill>
                  <a:schemeClr val="tx2"/>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14" name="Sisällön paikkamerkki 3">
            <a:extLst>
              <a:ext uri="{FF2B5EF4-FFF2-40B4-BE49-F238E27FC236}">
                <a16:creationId xmlns:a16="http://schemas.microsoft.com/office/drawing/2014/main" id="{AB1A52CF-0DED-2B41-9D9E-F377E3E3C879}"/>
              </a:ext>
            </a:extLst>
          </p:cNvPr>
          <p:cNvSpPr>
            <a:spLocks noGrp="1"/>
          </p:cNvSpPr>
          <p:nvPr>
            <p:ph sz="quarter" idx="15"/>
          </p:nvPr>
        </p:nvSpPr>
        <p:spPr>
          <a:xfrm>
            <a:off x="6280150" y="2595880"/>
            <a:ext cx="5067300" cy="3641725"/>
          </a:xfrm>
          <a:effectLst/>
        </p:spPr>
        <p:txBody>
          <a:bodyPr>
            <a:normAutofit/>
          </a:bodyPr>
          <a:lstStyle>
            <a:lvl1pPr marL="342900" indent="-342900" algn="l">
              <a:buClr>
                <a:schemeClr val="tx2"/>
              </a:buClr>
              <a:buFont typeface="Arial" panose="020B0604020202020204" pitchFamily="34" charset="0"/>
              <a:buChar char="•"/>
              <a:defRPr sz="2400">
                <a:solidFill>
                  <a:schemeClr val="tx2"/>
                </a:solidFill>
              </a:defRPr>
            </a:lvl1pPr>
            <a:lvl2pPr algn="l">
              <a:buClr>
                <a:schemeClr val="tx2"/>
              </a:buClr>
              <a:defRPr sz="2000">
                <a:solidFill>
                  <a:schemeClr val="tx2"/>
                </a:solidFill>
              </a:defRPr>
            </a:lvl2pPr>
            <a:lvl3pPr marL="1143000" indent="-228600" algn="l">
              <a:buClr>
                <a:schemeClr val="tx2"/>
              </a:buClr>
              <a:buFont typeface="Wingdings" pitchFamily="2" charset="2"/>
              <a:buChar char="§"/>
              <a:defRPr sz="1800">
                <a:solidFill>
                  <a:schemeClr val="tx2"/>
                </a:solidFill>
              </a:defRPr>
            </a:lvl3pPr>
            <a:lvl4pPr marL="1600200" indent="-228600" algn="l">
              <a:buClr>
                <a:schemeClr val="tx2"/>
              </a:buClr>
              <a:buFont typeface="Wingdings" pitchFamily="2" charset="2"/>
              <a:buChar char="§"/>
              <a:defRPr sz="1600">
                <a:solidFill>
                  <a:schemeClr val="tx2"/>
                </a:solidFill>
              </a:defRPr>
            </a:lvl4pPr>
            <a:lvl5pPr marL="2057400" indent="-228600" algn="l">
              <a:buClr>
                <a:schemeClr val="tx2"/>
              </a:buClr>
              <a:buFont typeface="Wingdings" pitchFamily="2" charset="2"/>
              <a:buChar char="§"/>
              <a:defRPr sz="1600">
                <a:solidFill>
                  <a:schemeClr val="tx2"/>
                </a:solidFill>
              </a:defRPr>
            </a:lvl5pPr>
          </a:lstStyle>
          <a:p>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EB16BB38-9D60-314D-953C-E4852C9DE2CB}"/>
              </a:ext>
            </a:extLst>
          </p:cNvPr>
          <p:cNvSpPr>
            <a:spLocks noGrp="1"/>
          </p:cNvSpPr>
          <p:nvPr>
            <p:ph type="dt" sz="half" idx="10"/>
          </p:nvPr>
        </p:nvSpPr>
        <p:spPr/>
        <p:txBody>
          <a:bodyPr/>
          <a:lstStyle>
            <a:lvl1pPr>
              <a:defRPr>
                <a:solidFill>
                  <a:schemeClr val="tx1">
                    <a:lumMod val="75000"/>
                    <a:lumOff val="25000"/>
                  </a:schemeClr>
                </a:solidFill>
              </a:defRPr>
            </a:lvl1pPr>
          </a:lstStyle>
          <a:p>
            <a:fld id="{48705208-28F5-4EBD-B30F-0F98C1621763}" type="datetime1">
              <a:rPr lang="fi-FI" smtClean="0"/>
              <a:t>13.6.2024</a:t>
            </a:fld>
            <a:endParaRPr lang="fi-FI"/>
          </a:p>
        </p:txBody>
      </p:sp>
      <p:sp>
        <p:nvSpPr>
          <p:cNvPr id="6" name="Dian numeron paikkamerkki 5">
            <a:extLst>
              <a:ext uri="{FF2B5EF4-FFF2-40B4-BE49-F238E27FC236}">
                <a16:creationId xmlns:a16="http://schemas.microsoft.com/office/drawing/2014/main" id="{CB2CC15D-54FB-394B-9156-B7B3BA66510E}"/>
              </a:ext>
            </a:extLst>
          </p:cNvPr>
          <p:cNvSpPr>
            <a:spLocks noGrp="1"/>
          </p:cNvSpPr>
          <p:nvPr>
            <p:ph type="sldNum" sz="quarter" idx="12"/>
          </p:nvPr>
        </p:nvSpPr>
        <p:spPr/>
        <p:txBody>
          <a:bodyPr/>
          <a:lstStyle>
            <a:lvl1pPr>
              <a:defRPr>
                <a:solidFill>
                  <a:schemeClr val="tx1">
                    <a:lumMod val="75000"/>
                    <a:lumOff val="25000"/>
                  </a:schemeClr>
                </a:solidFill>
              </a:defRPr>
            </a:lvl1pPr>
          </a:lstStyle>
          <a:p>
            <a:fld id="{F3EE06F1-2D77-A44E-97FA-F679B9CB76D5}" type="slidenum">
              <a:rPr lang="fi-FI" smtClean="0"/>
              <a:pPr/>
              <a:t>‹#›</a:t>
            </a:fld>
            <a:endParaRPr lang="fi-FI"/>
          </a:p>
        </p:txBody>
      </p:sp>
      <p:pic>
        <p:nvPicPr>
          <p:cNvPr id="13" name="Kuva 12">
            <a:extLst>
              <a:ext uri="{FF2B5EF4-FFF2-40B4-BE49-F238E27FC236}">
                <a16:creationId xmlns:a16="http://schemas.microsoft.com/office/drawing/2014/main" id="{C620B7B5-D500-2B4D-8E05-38D5EFF9927B}"/>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350493" y="169756"/>
            <a:ext cx="1704382" cy="655442"/>
          </a:xfrm>
          <a:prstGeom prst="rect">
            <a:avLst/>
          </a:prstGeom>
        </p:spPr>
      </p:pic>
      <p:sp>
        <p:nvSpPr>
          <p:cNvPr id="11" name="Alatunnisteen paikkamerkki 6">
            <a:extLst>
              <a:ext uri="{FF2B5EF4-FFF2-40B4-BE49-F238E27FC236}">
                <a16:creationId xmlns:a16="http://schemas.microsoft.com/office/drawing/2014/main" id="{A12F04CB-ECF6-4F64-AACC-9FB0DFBA1BD7}"/>
              </a:ext>
            </a:extLst>
          </p:cNvPr>
          <p:cNvSpPr>
            <a:spLocks noGrp="1"/>
          </p:cNvSpPr>
          <p:nvPr>
            <p:ph type="ftr" sz="quarter" idx="11"/>
          </p:nvPr>
        </p:nvSpPr>
        <p:spPr>
          <a:xfrm>
            <a:off x="4121668" y="6356350"/>
            <a:ext cx="3935963" cy="365125"/>
          </a:xfrm>
        </p:spPr>
        <p:txBody>
          <a:bodyPr/>
          <a:lstStyle/>
          <a:p>
            <a:endParaRPr lang="fi-FI" dirty="0"/>
          </a:p>
        </p:txBody>
      </p:sp>
    </p:spTree>
    <p:extLst>
      <p:ext uri="{BB962C8B-B14F-4D97-AF65-F5344CB8AC3E}">
        <p14:creationId xmlns:p14="http://schemas.microsoft.com/office/powerpoint/2010/main" val="42665761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Osan ylätunniste">
    <p:spTree>
      <p:nvGrpSpPr>
        <p:cNvPr id="1" name=""/>
        <p:cNvGrpSpPr/>
        <p:nvPr/>
      </p:nvGrpSpPr>
      <p:grpSpPr>
        <a:xfrm>
          <a:off x="0" y="0"/>
          <a:ext cx="0" cy="0"/>
          <a:chOff x="0" y="0"/>
          <a:chExt cx="0" cy="0"/>
        </a:xfrm>
      </p:grpSpPr>
      <p:sp>
        <p:nvSpPr>
          <p:cNvPr id="9" name="Otsikko 1">
            <a:extLst>
              <a:ext uri="{FF2B5EF4-FFF2-40B4-BE49-F238E27FC236}">
                <a16:creationId xmlns:a16="http://schemas.microsoft.com/office/drawing/2014/main" id="{48726DB4-FA71-D144-8554-B6FC274FD4A0}"/>
              </a:ext>
            </a:extLst>
          </p:cNvPr>
          <p:cNvSpPr>
            <a:spLocks noGrp="1"/>
          </p:cNvSpPr>
          <p:nvPr>
            <p:ph type="title"/>
          </p:nvPr>
        </p:nvSpPr>
        <p:spPr>
          <a:xfrm>
            <a:off x="831850" y="1740275"/>
            <a:ext cx="10515600" cy="1060926"/>
          </a:xfrm>
          <a:prstGeom prst="rect">
            <a:avLst/>
          </a:prstGeom>
          <a:effectLst/>
        </p:spPr>
        <p:txBody>
          <a:bodyPr anchor="t"/>
          <a:lstStyle>
            <a:lvl1pPr algn="ctr">
              <a:defRPr sz="6000"/>
            </a:lvl1pPr>
          </a:lstStyle>
          <a:p>
            <a:r>
              <a:rPr lang="fi-FI"/>
              <a:t>Muokkaa </a:t>
            </a:r>
            <a:r>
              <a:rPr lang="fi-FI" err="1"/>
              <a:t>ots</a:t>
            </a:r>
            <a:r>
              <a:rPr lang="fi-FI"/>
              <a:t>. </a:t>
            </a:r>
            <a:r>
              <a:rPr lang="fi-FI" err="1"/>
              <a:t>perustyyl</a:t>
            </a:r>
            <a:r>
              <a:rPr lang="fi-FI"/>
              <a:t>. </a:t>
            </a:r>
          </a:p>
        </p:txBody>
      </p:sp>
      <p:sp>
        <p:nvSpPr>
          <p:cNvPr id="10" name="Sisällön paikkamerkki 12">
            <a:extLst>
              <a:ext uri="{FF2B5EF4-FFF2-40B4-BE49-F238E27FC236}">
                <a16:creationId xmlns:a16="http://schemas.microsoft.com/office/drawing/2014/main" id="{90E7C219-D873-F54B-B815-E630286C7B77}"/>
              </a:ext>
            </a:extLst>
          </p:cNvPr>
          <p:cNvSpPr>
            <a:spLocks noGrp="1"/>
          </p:cNvSpPr>
          <p:nvPr>
            <p:ph sz="quarter" idx="14" hasCustomPrompt="1"/>
          </p:nvPr>
        </p:nvSpPr>
        <p:spPr>
          <a:xfrm>
            <a:off x="822215" y="2837146"/>
            <a:ext cx="10525236" cy="2123934"/>
          </a:xfrm>
          <a:effectLst/>
        </p:spPr>
        <p:txBody>
          <a:bodyPr>
            <a:normAutofit/>
          </a:bodyPr>
          <a:lstStyle>
            <a:lvl1pPr marL="0" indent="0" algn="ctr">
              <a:buNone/>
              <a:defRPr sz="2400" i="1"/>
            </a:lvl1pPr>
          </a:lstStyle>
          <a:p>
            <a:r>
              <a:rPr lang="fi-FI"/>
              <a:t>Otsikko</a:t>
            </a:r>
          </a:p>
        </p:txBody>
      </p:sp>
      <p:sp>
        <p:nvSpPr>
          <p:cNvPr id="12" name="Päivämäärän paikkamerkki 3">
            <a:extLst>
              <a:ext uri="{FF2B5EF4-FFF2-40B4-BE49-F238E27FC236}">
                <a16:creationId xmlns:a16="http://schemas.microsoft.com/office/drawing/2014/main" id="{45FD7726-1602-7542-AFC5-AB34F30535FE}"/>
              </a:ext>
            </a:extLst>
          </p:cNvPr>
          <p:cNvSpPr>
            <a:spLocks noGrp="1"/>
          </p:cNvSpPr>
          <p:nvPr>
            <p:ph type="dt" sz="half" idx="2"/>
          </p:nvPr>
        </p:nvSpPr>
        <p:spPr>
          <a:xfrm>
            <a:off x="10003077" y="6356350"/>
            <a:ext cx="109510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D78C21-47CD-4090-848B-CDE75E453B56}" type="datetime1">
              <a:rPr lang="fi-FI" smtClean="0"/>
              <a:t>13.6.2024</a:t>
            </a:fld>
            <a:endParaRPr lang="fi-FI"/>
          </a:p>
        </p:txBody>
      </p:sp>
      <p:sp>
        <p:nvSpPr>
          <p:cNvPr id="13" name="Dian numeron paikkamerkki 5">
            <a:extLst>
              <a:ext uri="{FF2B5EF4-FFF2-40B4-BE49-F238E27FC236}">
                <a16:creationId xmlns:a16="http://schemas.microsoft.com/office/drawing/2014/main" id="{FDD5F319-0789-DE4E-ABA0-7E7439D55DE1}"/>
              </a:ext>
            </a:extLst>
          </p:cNvPr>
          <p:cNvSpPr>
            <a:spLocks noGrp="1"/>
          </p:cNvSpPr>
          <p:nvPr>
            <p:ph type="sldNum" sz="quarter" idx="4"/>
          </p:nvPr>
        </p:nvSpPr>
        <p:spPr>
          <a:xfrm>
            <a:off x="11202684" y="6356350"/>
            <a:ext cx="85126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EE06F1-2D77-A44E-97FA-F679B9CB76D5}" type="slidenum">
              <a:rPr lang="fi-FI" smtClean="0"/>
              <a:t>‹#›</a:t>
            </a:fld>
            <a:endParaRPr lang="fi-FI"/>
          </a:p>
        </p:txBody>
      </p:sp>
      <p:pic>
        <p:nvPicPr>
          <p:cNvPr id="7" name="Kuva 6">
            <a:extLst>
              <a:ext uri="{FF2B5EF4-FFF2-40B4-BE49-F238E27FC236}">
                <a16:creationId xmlns:a16="http://schemas.microsoft.com/office/drawing/2014/main" id="{FBD76F2B-45DB-4C94-97C2-D60CBF635314}"/>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350493" y="169756"/>
            <a:ext cx="1704382" cy="655442"/>
          </a:xfrm>
          <a:prstGeom prst="rect">
            <a:avLst/>
          </a:prstGeom>
        </p:spPr>
      </p:pic>
      <p:sp>
        <p:nvSpPr>
          <p:cNvPr id="8" name="Alatunnisteen paikkamerkki 6">
            <a:extLst>
              <a:ext uri="{FF2B5EF4-FFF2-40B4-BE49-F238E27FC236}">
                <a16:creationId xmlns:a16="http://schemas.microsoft.com/office/drawing/2014/main" id="{D1394ED2-75C7-4A59-AD2E-7D168B7AE7E1}"/>
              </a:ext>
            </a:extLst>
          </p:cNvPr>
          <p:cNvSpPr>
            <a:spLocks noGrp="1"/>
          </p:cNvSpPr>
          <p:nvPr>
            <p:ph type="ftr" sz="quarter" idx="11"/>
          </p:nvPr>
        </p:nvSpPr>
        <p:spPr>
          <a:xfrm>
            <a:off x="4121668" y="6356350"/>
            <a:ext cx="3935963" cy="365125"/>
          </a:xfrm>
        </p:spPr>
        <p:txBody>
          <a:bodyPr/>
          <a:lstStyle/>
          <a:p>
            <a:endParaRPr lang="fi-FI" dirty="0"/>
          </a:p>
        </p:txBody>
      </p:sp>
    </p:spTree>
    <p:extLst>
      <p:ext uri="{BB962C8B-B14F-4D97-AF65-F5344CB8AC3E}">
        <p14:creationId xmlns:p14="http://schemas.microsoft.com/office/powerpoint/2010/main" val="31964580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Otsikko ja teksti + aaltoikkuna">
    <p:spTree>
      <p:nvGrpSpPr>
        <p:cNvPr id="1" name=""/>
        <p:cNvGrpSpPr/>
        <p:nvPr/>
      </p:nvGrpSpPr>
      <p:grpSpPr>
        <a:xfrm>
          <a:off x="0" y="0"/>
          <a:ext cx="0" cy="0"/>
          <a:chOff x="0" y="0"/>
          <a:chExt cx="0" cy="0"/>
        </a:xfrm>
      </p:grpSpPr>
      <p:pic>
        <p:nvPicPr>
          <p:cNvPr id="12" name="Kuva 11">
            <a:extLst>
              <a:ext uri="{FF2B5EF4-FFF2-40B4-BE49-F238E27FC236}">
                <a16:creationId xmlns:a16="http://schemas.microsoft.com/office/drawing/2014/main" id="{03F6D011-47EA-6E4D-A27B-95CB34C1787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26416"/>
          <a:stretch/>
        </p:blipFill>
        <p:spPr>
          <a:xfrm>
            <a:off x="8324186" y="2492791"/>
            <a:ext cx="3854416" cy="4588086"/>
          </a:xfrm>
          <a:prstGeom prst="rect">
            <a:avLst/>
          </a:prstGeom>
        </p:spPr>
      </p:pic>
      <p:sp>
        <p:nvSpPr>
          <p:cNvPr id="9" name="Otsikko 1">
            <a:extLst>
              <a:ext uri="{FF2B5EF4-FFF2-40B4-BE49-F238E27FC236}">
                <a16:creationId xmlns:a16="http://schemas.microsoft.com/office/drawing/2014/main" id="{48726DB4-FA71-D144-8554-B6FC274FD4A0}"/>
              </a:ext>
            </a:extLst>
          </p:cNvPr>
          <p:cNvSpPr>
            <a:spLocks noGrp="1"/>
          </p:cNvSpPr>
          <p:nvPr>
            <p:ph type="title"/>
          </p:nvPr>
        </p:nvSpPr>
        <p:spPr>
          <a:xfrm>
            <a:off x="831850" y="714375"/>
            <a:ext cx="10515600" cy="1060926"/>
          </a:xfrm>
          <a:prstGeom prst="rect">
            <a:avLst/>
          </a:prstGeom>
          <a:effectLst/>
        </p:spPr>
        <p:txBody>
          <a:bodyPr anchor="t"/>
          <a:lstStyle>
            <a:lvl1pPr algn="ctr">
              <a:defRPr sz="6000">
                <a:solidFill>
                  <a:schemeClr val="tx2"/>
                </a:solidFill>
              </a:defRPr>
            </a:lvl1pPr>
          </a:lstStyle>
          <a:p>
            <a:r>
              <a:rPr lang="fi-FI"/>
              <a:t>Muokkaa </a:t>
            </a:r>
            <a:r>
              <a:rPr lang="fi-FI" err="1"/>
              <a:t>ots</a:t>
            </a:r>
            <a:r>
              <a:rPr lang="fi-FI"/>
              <a:t>. </a:t>
            </a:r>
            <a:r>
              <a:rPr lang="fi-FI" err="1"/>
              <a:t>perustyyl</a:t>
            </a:r>
            <a:r>
              <a:rPr lang="fi-FI"/>
              <a:t>. </a:t>
            </a:r>
          </a:p>
        </p:txBody>
      </p:sp>
      <p:sp>
        <p:nvSpPr>
          <p:cNvPr id="3" name="Tekstin paikkamerkki 2">
            <a:extLst>
              <a:ext uri="{FF2B5EF4-FFF2-40B4-BE49-F238E27FC236}">
                <a16:creationId xmlns:a16="http://schemas.microsoft.com/office/drawing/2014/main" id="{CB7DD24E-B9EC-D441-A777-25616DBF5C0E}"/>
              </a:ext>
            </a:extLst>
          </p:cNvPr>
          <p:cNvSpPr>
            <a:spLocks noGrp="1"/>
          </p:cNvSpPr>
          <p:nvPr>
            <p:ph type="body" idx="1"/>
          </p:nvPr>
        </p:nvSpPr>
        <p:spPr>
          <a:xfrm>
            <a:off x="845918" y="2011680"/>
            <a:ext cx="7478268" cy="4208145"/>
          </a:xfrm>
          <a:prstGeom prst="rect">
            <a:avLst/>
          </a:prstGeom>
          <a:effectLst/>
        </p:spPr>
        <p:txBody>
          <a:bodyPr>
            <a:normAutofit/>
          </a:bodyPr>
          <a:lstStyle>
            <a:lvl1pPr marL="342900" indent="-342900" algn="l">
              <a:lnSpc>
                <a:spcPct val="100000"/>
              </a:lnSpc>
              <a:buClr>
                <a:schemeClr val="tx2"/>
              </a:buClr>
              <a:buFont typeface="Arial" panose="020B0604020202020204" pitchFamily="34" charset="0"/>
              <a:buChar char="•"/>
              <a:defRPr sz="2400">
                <a:solidFill>
                  <a:schemeClr val="tx2"/>
                </a:solidFill>
              </a:defRPr>
            </a:lvl1pPr>
            <a:lvl2pPr marL="800100" indent="-342900" algn="l">
              <a:lnSpc>
                <a:spcPct val="100000"/>
              </a:lnSpc>
              <a:buClr>
                <a:schemeClr val="tx2"/>
              </a:buClr>
              <a:buFont typeface="Courier New" panose="02070309020205020404" pitchFamily="49" charset="0"/>
              <a:buChar char="o"/>
              <a:defRPr sz="2000">
                <a:solidFill>
                  <a:schemeClr val="tx2"/>
                </a:solidFill>
              </a:defRPr>
            </a:lvl2pPr>
            <a:lvl3pPr marL="1200150" indent="-285750" algn="l">
              <a:lnSpc>
                <a:spcPct val="100000"/>
              </a:lnSpc>
              <a:buClr>
                <a:schemeClr val="tx2"/>
              </a:buClr>
              <a:buFont typeface="Wingdings" pitchFamily="2" charset="2"/>
              <a:buChar char="§"/>
              <a:defRPr sz="1800">
                <a:solidFill>
                  <a:schemeClr val="tx2"/>
                </a:solidFill>
              </a:defRPr>
            </a:lvl3pPr>
            <a:lvl4pPr marL="1657350" indent="-285750" algn="l">
              <a:lnSpc>
                <a:spcPct val="100000"/>
              </a:lnSpc>
              <a:buClr>
                <a:schemeClr val="tx2"/>
              </a:buClr>
              <a:buFont typeface="Wingdings" pitchFamily="2" charset="2"/>
              <a:buChar char="§"/>
              <a:defRPr sz="1600">
                <a:solidFill>
                  <a:schemeClr val="tx2"/>
                </a:solidFill>
              </a:defRPr>
            </a:lvl4pPr>
            <a:lvl5pPr marL="2114550" indent="-285750" algn="l">
              <a:lnSpc>
                <a:spcPct val="100000"/>
              </a:lnSpc>
              <a:buClr>
                <a:schemeClr val="tx2"/>
              </a:buClr>
              <a:buFont typeface="Wingdings" pitchFamily="2" charset="2"/>
              <a:buChar char="§"/>
              <a:defRPr sz="1600">
                <a:solidFill>
                  <a:schemeClr val="tx2"/>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pic>
        <p:nvPicPr>
          <p:cNvPr id="13" name="Kuva 12">
            <a:extLst>
              <a:ext uri="{FF2B5EF4-FFF2-40B4-BE49-F238E27FC236}">
                <a16:creationId xmlns:a16="http://schemas.microsoft.com/office/drawing/2014/main" id="{C620B7B5-D500-2B4D-8E05-38D5EFF9927B}"/>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350493" y="169756"/>
            <a:ext cx="1704382" cy="655442"/>
          </a:xfrm>
          <a:prstGeom prst="rect">
            <a:avLst/>
          </a:prstGeom>
        </p:spPr>
      </p:pic>
      <p:sp>
        <p:nvSpPr>
          <p:cNvPr id="5" name="Päivämäärän paikkamerkki 4"/>
          <p:cNvSpPr>
            <a:spLocks noGrp="1"/>
          </p:cNvSpPr>
          <p:nvPr>
            <p:ph type="dt" sz="half" idx="10"/>
          </p:nvPr>
        </p:nvSpPr>
        <p:spPr/>
        <p:txBody>
          <a:bodyPr/>
          <a:lstStyle/>
          <a:p>
            <a:fld id="{C7D98752-59B4-476B-82AD-A40B94580204}" type="datetime1">
              <a:rPr lang="fi-FI" smtClean="0"/>
              <a:t>13.6.2024</a:t>
            </a:fld>
            <a:endParaRPr lang="fi-FI"/>
          </a:p>
        </p:txBody>
      </p:sp>
      <p:sp>
        <p:nvSpPr>
          <p:cNvPr id="7" name="Alatunnisteen paikkamerkki 6"/>
          <p:cNvSpPr>
            <a:spLocks noGrp="1"/>
          </p:cNvSpPr>
          <p:nvPr>
            <p:ph type="ftr" sz="quarter" idx="11"/>
          </p:nvPr>
        </p:nvSpPr>
        <p:spPr>
          <a:xfrm>
            <a:off x="4121668" y="6356350"/>
            <a:ext cx="3935963" cy="365125"/>
          </a:xfrm>
        </p:spPr>
        <p:txBody>
          <a:bodyPr/>
          <a:lstStyle/>
          <a:p>
            <a:endParaRPr lang="fi-FI" dirty="0"/>
          </a:p>
        </p:txBody>
      </p:sp>
      <p:sp>
        <p:nvSpPr>
          <p:cNvPr id="8" name="Dian numeron paikkamerkki 7"/>
          <p:cNvSpPr>
            <a:spLocks noGrp="1"/>
          </p:cNvSpPr>
          <p:nvPr>
            <p:ph type="sldNum" sz="quarter" idx="12"/>
          </p:nvPr>
        </p:nvSpPr>
        <p:spPr/>
        <p:txBody>
          <a:bodyPr/>
          <a:lstStyle/>
          <a:p>
            <a:fld id="{F3EE06F1-2D77-A44E-97FA-F679B9CB76D5}" type="slidenum">
              <a:rPr lang="fi-FI" smtClean="0"/>
              <a:t>‹#›</a:t>
            </a:fld>
            <a:endParaRPr lang="fi-FI"/>
          </a:p>
        </p:txBody>
      </p:sp>
    </p:spTree>
    <p:extLst>
      <p:ext uri="{BB962C8B-B14F-4D97-AF65-F5344CB8AC3E}">
        <p14:creationId xmlns:p14="http://schemas.microsoft.com/office/powerpoint/2010/main" val="18224625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Otsikko ja tekti + kuva vasemmall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5EB1795-7E37-401E-B161-37AE45EF1BFC}"/>
              </a:ext>
            </a:extLst>
          </p:cNvPr>
          <p:cNvSpPr>
            <a:spLocks noGrp="1"/>
          </p:cNvSpPr>
          <p:nvPr>
            <p:ph type="title"/>
          </p:nvPr>
        </p:nvSpPr>
        <p:spPr>
          <a:xfrm>
            <a:off x="6324300" y="869315"/>
            <a:ext cx="5517180" cy="1737360"/>
          </a:xfrm>
        </p:spPr>
        <p:txBody>
          <a:bodyPr/>
          <a:lstStyle>
            <a:lvl1pPr algn="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8" name="Tekstin paikkamerkki 7">
            <a:extLst>
              <a:ext uri="{FF2B5EF4-FFF2-40B4-BE49-F238E27FC236}">
                <a16:creationId xmlns:a16="http://schemas.microsoft.com/office/drawing/2014/main" id="{393D55FF-C447-4D7F-848A-B06FD2277D12}"/>
              </a:ext>
            </a:extLst>
          </p:cNvPr>
          <p:cNvSpPr>
            <a:spLocks noGrp="1"/>
          </p:cNvSpPr>
          <p:nvPr>
            <p:ph type="body" sz="quarter" idx="12"/>
          </p:nvPr>
        </p:nvSpPr>
        <p:spPr>
          <a:xfrm>
            <a:off x="6324600" y="2803525"/>
            <a:ext cx="5516563" cy="3017838"/>
          </a:xfrm>
        </p:spPr>
        <p:txBody>
          <a:body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0" name="Kuvan paikkamerkki 9">
            <a:extLst>
              <a:ext uri="{FF2B5EF4-FFF2-40B4-BE49-F238E27FC236}">
                <a16:creationId xmlns:a16="http://schemas.microsoft.com/office/drawing/2014/main" id="{58ADFD7B-648D-4C25-B7ED-1716805DE306}"/>
              </a:ext>
            </a:extLst>
          </p:cNvPr>
          <p:cNvSpPr>
            <a:spLocks noGrp="1"/>
          </p:cNvSpPr>
          <p:nvPr>
            <p:ph type="pic" sz="quarter" idx="13"/>
          </p:nvPr>
        </p:nvSpPr>
        <p:spPr>
          <a:xfrm>
            <a:off x="0" y="0"/>
            <a:ext cx="5867400" cy="6121400"/>
          </a:xfrm>
          <a:prstGeom prst="round2DiagRect">
            <a:avLst/>
          </a:prstGeom>
        </p:spPr>
        <p:txBody>
          <a:bodyPr/>
          <a:lstStyle/>
          <a:p>
            <a:endParaRPr lang="fi-FI"/>
          </a:p>
        </p:txBody>
      </p:sp>
      <p:sp>
        <p:nvSpPr>
          <p:cNvPr id="3" name="Päivämäärän paikkamerkki 2">
            <a:extLst>
              <a:ext uri="{FF2B5EF4-FFF2-40B4-BE49-F238E27FC236}">
                <a16:creationId xmlns:a16="http://schemas.microsoft.com/office/drawing/2014/main" id="{89CEB80D-BE46-40F8-99C4-B568A70147F6}"/>
              </a:ext>
            </a:extLst>
          </p:cNvPr>
          <p:cNvSpPr>
            <a:spLocks noGrp="1"/>
          </p:cNvSpPr>
          <p:nvPr>
            <p:ph type="dt" sz="half" idx="10"/>
          </p:nvPr>
        </p:nvSpPr>
        <p:spPr/>
        <p:txBody>
          <a:bodyPr/>
          <a:lstStyle/>
          <a:p>
            <a:fld id="{C3D7A13F-D567-42F3-9A2E-CC4847359E9D}" type="datetime1">
              <a:rPr lang="fi-FI" smtClean="0"/>
              <a:t>13.6.2024</a:t>
            </a:fld>
            <a:endParaRPr lang="fi-FI"/>
          </a:p>
        </p:txBody>
      </p:sp>
      <p:sp>
        <p:nvSpPr>
          <p:cNvPr id="4" name="Dian numeron paikkamerkki 3">
            <a:extLst>
              <a:ext uri="{FF2B5EF4-FFF2-40B4-BE49-F238E27FC236}">
                <a16:creationId xmlns:a16="http://schemas.microsoft.com/office/drawing/2014/main" id="{C89969B8-DA2E-4962-B8A8-9B53AC305B2A}"/>
              </a:ext>
            </a:extLst>
          </p:cNvPr>
          <p:cNvSpPr>
            <a:spLocks noGrp="1"/>
          </p:cNvSpPr>
          <p:nvPr>
            <p:ph type="sldNum" sz="quarter" idx="11"/>
          </p:nvPr>
        </p:nvSpPr>
        <p:spPr/>
        <p:txBody>
          <a:bodyPr/>
          <a:lstStyle/>
          <a:p>
            <a:fld id="{F3EE06F1-2D77-A44E-97FA-F679B9CB76D5}" type="slidenum">
              <a:rPr lang="fi-FI" smtClean="0"/>
              <a:t>‹#›</a:t>
            </a:fld>
            <a:endParaRPr lang="fi-FI"/>
          </a:p>
        </p:txBody>
      </p:sp>
      <p:pic>
        <p:nvPicPr>
          <p:cNvPr id="7" name="Kuva 6">
            <a:extLst>
              <a:ext uri="{FF2B5EF4-FFF2-40B4-BE49-F238E27FC236}">
                <a16:creationId xmlns:a16="http://schemas.microsoft.com/office/drawing/2014/main" id="{BDBA0311-57F4-475E-9D97-DE8E7A6EE57E}"/>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350493" y="169756"/>
            <a:ext cx="1704382" cy="655442"/>
          </a:xfrm>
          <a:prstGeom prst="rect">
            <a:avLst/>
          </a:prstGeom>
        </p:spPr>
      </p:pic>
      <p:sp>
        <p:nvSpPr>
          <p:cNvPr id="9" name="Alatunnisteen paikkamerkki 6">
            <a:extLst>
              <a:ext uri="{FF2B5EF4-FFF2-40B4-BE49-F238E27FC236}">
                <a16:creationId xmlns:a16="http://schemas.microsoft.com/office/drawing/2014/main" id="{76104A99-28D5-40A7-A545-6C5199127278}"/>
              </a:ext>
            </a:extLst>
          </p:cNvPr>
          <p:cNvSpPr>
            <a:spLocks noGrp="1"/>
          </p:cNvSpPr>
          <p:nvPr>
            <p:ph type="ftr" sz="quarter" idx="14"/>
          </p:nvPr>
        </p:nvSpPr>
        <p:spPr>
          <a:xfrm>
            <a:off x="4121668" y="6356350"/>
            <a:ext cx="3935963" cy="365125"/>
          </a:xfrm>
        </p:spPr>
        <p:txBody>
          <a:bodyPr/>
          <a:lstStyle/>
          <a:p>
            <a:endParaRPr lang="fi-FI" dirty="0"/>
          </a:p>
        </p:txBody>
      </p:sp>
    </p:spTree>
    <p:extLst>
      <p:ext uri="{BB962C8B-B14F-4D97-AF65-F5344CB8AC3E}">
        <p14:creationId xmlns:p14="http://schemas.microsoft.com/office/powerpoint/2010/main" val="238678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Otsikko ja sisältö">
    <p:spTree>
      <p:nvGrpSpPr>
        <p:cNvPr id="1" name=""/>
        <p:cNvGrpSpPr/>
        <p:nvPr/>
      </p:nvGrpSpPr>
      <p:grpSpPr>
        <a:xfrm>
          <a:off x="0" y="0"/>
          <a:ext cx="0" cy="0"/>
          <a:chOff x="0" y="0"/>
          <a:chExt cx="0" cy="0"/>
        </a:xfrm>
      </p:grpSpPr>
      <p:sp>
        <p:nvSpPr>
          <p:cNvPr id="9" name="Otsikko 1">
            <a:extLst>
              <a:ext uri="{FF2B5EF4-FFF2-40B4-BE49-F238E27FC236}">
                <a16:creationId xmlns:a16="http://schemas.microsoft.com/office/drawing/2014/main" id="{48726DB4-FA71-D144-8554-B6FC274FD4A0}"/>
              </a:ext>
            </a:extLst>
          </p:cNvPr>
          <p:cNvSpPr>
            <a:spLocks noGrp="1"/>
          </p:cNvSpPr>
          <p:nvPr>
            <p:ph type="title"/>
          </p:nvPr>
        </p:nvSpPr>
        <p:spPr>
          <a:xfrm>
            <a:off x="831850" y="703535"/>
            <a:ext cx="10515600" cy="1060926"/>
          </a:xfrm>
          <a:prstGeom prst="rect">
            <a:avLst/>
          </a:prstGeom>
          <a:effectLst/>
        </p:spPr>
        <p:txBody>
          <a:bodyPr anchor="t"/>
          <a:lstStyle>
            <a:lvl1pPr algn="ctr">
              <a:defRPr sz="6000"/>
            </a:lvl1pPr>
          </a:lstStyle>
          <a:p>
            <a:r>
              <a:rPr lang="fi-FI"/>
              <a:t>Muokkaa </a:t>
            </a:r>
            <a:r>
              <a:rPr lang="fi-FI" err="1"/>
              <a:t>ots</a:t>
            </a:r>
            <a:r>
              <a:rPr lang="fi-FI"/>
              <a:t>. </a:t>
            </a:r>
            <a:r>
              <a:rPr lang="fi-FI" err="1"/>
              <a:t>perustyyl</a:t>
            </a:r>
            <a:r>
              <a:rPr lang="fi-FI"/>
              <a:t>. </a:t>
            </a:r>
          </a:p>
        </p:txBody>
      </p:sp>
      <p:sp>
        <p:nvSpPr>
          <p:cNvPr id="4" name="Sisällön paikkamerkki 3">
            <a:extLst>
              <a:ext uri="{FF2B5EF4-FFF2-40B4-BE49-F238E27FC236}">
                <a16:creationId xmlns:a16="http://schemas.microsoft.com/office/drawing/2014/main" id="{4B847D3A-71CB-9E4A-9D31-D3708B0A38EE}"/>
              </a:ext>
            </a:extLst>
          </p:cNvPr>
          <p:cNvSpPr>
            <a:spLocks noGrp="1"/>
          </p:cNvSpPr>
          <p:nvPr>
            <p:ph sz="quarter" idx="15"/>
          </p:nvPr>
        </p:nvSpPr>
        <p:spPr>
          <a:xfrm>
            <a:off x="821880" y="1927274"/>
            <a:ext cx="10525570" cy="4163079"/>
          </a:xfrm>
          <a:effectLst/>
        </p:spPr>
        <p:txBody>
          <a:bodyPr/>
          <a:lstStyle>
            <a:lvl1pPr algn="l">
              <a:buClr>
                <a:schemeClr val="tx1"/>
              </a:buClr>
              <a:defRPr sz="2400"/>
            </a:lvl1pPr>
            <a:lvl2pPr algn="l">
              <a:buClr>
                <a:schemeClr val="tx1"/>
              </a:buClr>
              <a:defRPr sz="2000"/>
            </a:lvl2pPr>
            <a:lvl3pPr marL="1143000" indent="-228600" algn="l">
              <a:buClr>
                <a:schemeClr val="tx1"/>
              </a:buClr>
              <a:buFont typeface="Wingdings" pitchFamily="2" charset="2"/>
              <a:buChar char="§"/>
              <a:defRPr sz="1800"/>
            </a:lvl3pPr>
            <a:lvl4pPr marL="1600200" indent="-228600" algn="l">
              <a:buClr>
                <a:schemeClr val="tx1"/>
              </a:buClr>
              <a:buFont typeface="Wingdings" pitchFamily="2" charset="2"/>
              <a:buChar char="§"/>
              <a:defRPr sz="1600"/>
            </a:lvl4pPr>
            <a:lvl5pPr algn="l">
              <a:buClr>
                <a:schemeClr val="tx1"/>
              </a:buClr>
              <a:defRPr sz="1600"/>
            </a:lvl5pPr>
          </a:lstStyle>
          <a:p>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12" name="Päivämäärän paikkamerkki 3">
            <a:extLst>
              <a:ext uri="{FF2B5EF4-FFF2-40B4-BE49-F238E27FC236}">
                <a16:creationId xmlns:a16="http://schemas.microsoft.com/office/drawing/2014/main" id="{45FD7726-1602-7542-AFC5-AB34F30535FE}"/>
              </a:ext>
            </a:extLst>
          </p:cNvPr>
          <p:cNvSpPr>
            <a:spLocks noGrp="1"/>
          </p:cNvSpPr>
          <p:nvPr>
            <p:ph type="dt" sz="half" idx="2"/>
          </p:nvPr>
        </p:nvSpPr>
        <p:spPr>
          <a:xfrm>
            <a:off x="10003077" y="6356350"/>
            <a:ext cx="109510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4BC113-F77D-460D-93D0-13521233AE4E}" type="datetime1">
              <a:rPr lang="fi-FI" smtClean="0"/>
              <a:t>13.6.2024</a:t>
            </a:fld>
            <a:endParaRPr lang="fi-FI"/>
          </a:p>
        </p:txBody>
      </p:sp>
      <p:sp>
        <p:nvSpPr>
          <p:cNvPr id="13" name="Dian numeron paikkamerkki 5">
            <a:extLst>
              <a:ext uri="{FF2B5EF4-FFF2-40B4-BE49-F238E27FC236}">
                <a16:creationId xmlns:a16="http://schemas.microsoft.com/office/drawing/2014/main" id="{FDD5F319-0789-DE4E-ABA0-7E7439D55DE1}"/>
              </a:ext>
            </a:extLst>
          </p:cNvPr>
          <p:cNvSpPr>
            <a:spLocks noGrp="1"/>
          </p:cNvSpPr>
          <p:nvPr>
            <p:ph type="sldNum" sz="quarter" idx="4"/>
          </p:nvPr>
        </p:nvSpPr>
        <p:spPr>
          <a:xfrm>
            <a:off x="11202684" y="6356350"/>
            <a:ext cx="85126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EE06F1-2D77-A44E-97FA-F679B9CB76D5}" type="slidenum">
              <a:rPr lang="fi-FI" smtClean="0"/>
              <a:t>‹#›</a:t>
            </a:fld>
            <a:endParaRPr lang="fi-FI"/>
          </a:p>
        </p:txBody>
      </p:sp>
      <p:pic>
        <p:nvPicPr>
          <p:cNvPr id="7" name="Kuva 6">
            <a:extLst>
              <a:ext uri="{FF2B5EF4-FFF2-40B4-BE49-F238E27FC236}">
                <a16:creationId xmlns:a16="http://schemas.microsoft.com/office/drawing/2014/main" id="{7DEC344F-66C6-4AB1-A5D0-028D84B065E6}"/>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350493" y="169756"/>
            <a:ext cx="1704382" cy="655442"/>
          </a:xfrm>
          <a:prstGeom prst="rect">
            <a:avLst/>
          </a:prstGeom>
        </p:spPr>
      </p:pic>
      <p:sp>
        <p:nvSpPr>
          <p:cNvPr id="8" name="Alatunnisteen paikkamerkki 6">
            <a:extLst>
              <a:ext uri="{FF2B5EF4-FFF2-40B4-BE49-F238E27FC236}">
                <a16:creationId xmlns:a16="http://schemas.microsoft.com/office/drawing/2014/main" id="{EF66A10E-4733-4BA7-8132-A2EB004F951C}"/>
              </a:ext>
            </a:extLst>
          </p:cNvPr>
          <p:cNvSpPr>
            <a:spLocks noGrp="1"/>
          </p:cNvSpPr>
          <p:nvPr>
            <p:ph type="ftr" sz="quarter" idx="11"/>
          </p:nvPr>
        </p:nvSpPr>
        <p:spPr>
          <a:xfrm>
            <a:off x="4121668" y="6356350"/>
            <a:ext cx="3935963" cy="365125"/>
          </a:xfrm>
        </p:spPr>
        <p:txBody>
          <a:bodyPr/>
          <a:lstStyle/>
          <a:p>
            <a:endParaRPr lang="fi-FI" dirty="0"/>
          </a:p>
        </p:txBody>
      </p:sp>
    </p:spTree>
    <p:extLst>
      <p:ext uri="{BB962C8B-B14F-4D97-AF65-F5344CB8AC3E}">
        <p14:creationId xmlns:p14="http://schemas.microsoft.com/office/powerpoint/2010/main" val="9044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tsikko, teksti ja sisältö">
    <p:spTree>
      <p:nvGrpSpPr>
        <p:cNvPr id="1" name=""/>
        <p:cNvGrpSpPr/>
        <p:nvPr/>
      </p:nvGrpSpPr>
      <p:grpSpPr>
        <a:xfrm>
          <a:off x="0" y="0"/>
          <a:ext cx="0" cy="0"/>
          <a:chOff x="0" y="0"/>
          <a:chExt cx="0" cy="0"/>
        </a:xfrm>
      </p:grpSpPr>
      <p:sp>
        <p:nvSpPr>
          <p:cNvPr id="9" name="Otsikko 1">
            <a:extLst>
              <a:ext uri="{FF2B5EF4-FFF2-40B4-BE49-F238E27FC236}">
                <a16:creationId xmlns:a16="http://schemas.microsoft.com/office/drawing/2014/main" id="{48726DB4-FA71-D144-8554-B6FC274FD4A0}"/>
              </a:ext>
            </a:extLst>
          </p:cNvPr>
          <p:cNvSpPr>
            <a:spLocks noGrp="1"/>
          </p:cNvSpPr>
          <p:nvPr>
            <p:ph type="title"/>
          </p:nvPr>
        </p:nvSpPr>
        <p:spPr>
          <a:xfrm>
            <a:off x="831850" y="721315"/>
            <a:ext cx="10515600" cy="1060926"/>
          </a:xfrm>
          <a:prstGeom prst="rect">
            <a:avLst/>
          </a:prstGeom>
          <a:effectLst/>
        </p:spPr>
        <p:txBody>
          <a:bodyPr anchor="t"/>
          <a:lstStyle>
            <a:lvl1pPr algn="ctr">
              <a:defRPr sz="6000">
                <a:solidFill>
                  <a:schemeClr val="tx2"/>
                </a:solidFill>
              </a:defRPr>
            </a:lvl1pPr>
          </a:lstStyle>
          <a:p>
            <a:r>
              <a:rPr lang="fi-FI"/>
              <a:t>Muokkaa </a:t>
            </a:r>
            <a:r>
              <a:rPr lang="fi-FI" err="1"/>
              <a:t>ots</a:t>
            </a:r>
            <a:r>
              <a:rPr lang="fi-FI"/>
              <a:t>. </a:t>
            </a:r>
            <a:r>
              <a:rPr lang="fi-FI" err="1"/>
              <a:t>perustyyl</a:t>
            </a:r>
            <a:r>
              <a:rPr lang="fi-FI"/>
              <a:t>. </a:t>
            </a:r>
          </a:p>
        </p:txBody>
      </p:sp>
      <p:sp>
        <p:nvSpPr>
          <p:cNvPr id="10" name="Sisällön paikkamerkki 12">
            <a:extLst>
              <a:ext uri="{FF2B5EF4-FFF2-40B4-BE49-F238E27FC236}">
                <a16:creationId xmlns:a16="http://schemas.microsoft.com/office/drawing/2014/main" id="{90E7C219-D873-F54B-B815-E630286C7B77}"/>
              </a:ext>
            </a:extLst>
          </p:cNvPr>
          <p:cNvSpPr>
            <a:spLocks noGrp="1"/>
          </p:cNvSpPr>
          <p:nvPr>
            <p:ph sz="quarter" idx="14" hasCustomPrompt="1"/>
          </p:nvPr>
        </p:nvSpPr>
        <p:spPr>
          <a:xfrm>
            <a:off x="822215" y="1818186"/>
            <a:ext cx="10525236" cy="640852"/>
          </a:xfrm>
          <a:effectLst/>
        </p:spPr>
        <p:txBody>
          <a:bodyPr>
            <a:normAutofit/>
          </a:bodyPr>
          <a:lstStyle>
            <a:lvl1pPr marL="0" indent="0" algn="ctr">
              <a:buNone/>
              <a:defRPr sz="2400" i="1">
                <a:solidFill>
                  <a:schemeClr val="tx2"/>
                </a:solidFill>
              </a:defRPr>
            </a:lvl1pPr>
          </a:lstStyle>
          <a:p>
            <a:r>
              <a:rPr lang="fi-FI"/>
              <a:t>Otsikko</a:t>
            </a:r>
          </a:p>
        </p:txBody>
      </p:sp>
      <p:sp>
        <p:nvSpPr>
          <p:cNvPr id="3" name="Tekstin paikkamerkki 2">
            <a:extLst>
              <a:ext uri="{FF2B5EF4-FFF2-40B4-BE49-F238E27FC236}">
                <a16:creationId xmlns:a16="http://schemas.microsoft.com/office/drawing/2014/main" id="{CB7DD24E-B9EC-D441-A777-25616DBF5C0E}"/>
              </a:ext>
            </a:extLst>
          </p:cNvPr>
          <p:cNvSpPr>
            <a:spLocks noGrp="1"/>
          </p:cNvSpPr>
          <p:nvPr>
            <p:ph type="body" idx="1"/>
          </p:nvPr>
        </p:nvSpPr>
        <p:spPr>
          <a:xfrm>
            <a:off x="831850" y="2577783"/>
            <a:ext cx="4966522" cy="3642042"/>
          </a:xfrm>
          <a:prstGeom prst="rect">
            <a:avLst/>
          </a:prstGeom>
          <a:effectLst/>
        </p:spPr>
        <p:txBody>
          <a:bodyPr/>
          <a:lstStyle>
            <a:lvl1pPr marL="342900" indent="-342900" algn="l">
              <a:buClr>
                <a:schemeClr val="tx2"/>
              </a:buClr>
              <a:buFont typeface="Arial" panose="020B0604020202020204" pitchFamily="34" charset="0"/>
              <a:buChar char="•"/>
              <a:defRPr sz="2400">
                <a:solidFill>
                  <a:schemeClr val="tx2"/>
                </a:solidFill>
              </a:defRPr>
            </a:lvl1pPr>
            <a:lvl2pPr marL="800100" indent="-342900" algn="l">
              <a:buClr>
                <a:schemeClr val="tx2"/>
              </a:buClr>
              <a:buFont typeface="Courier New" panose="02070309020205020404" pitchFamily="49" charset="0"/>
              <a:buChar char="o"/>
              <a:defRPr sz="2000">
                <a:solidFill>
                  <a:schemeClr val="tx2"/>
                </a:solidFill>
              </a:defRPr>
            </a:lvl2pPr>
            <a:lvl3pPr marL="1200150" indent="-285750" algn="l">
              <a:buClr>
                <a:schemeClr val="tx2"/>
              </a:buClr>
              <a:buFont typeface="Wingdings" pitchFamily="2" charset="2"/>
              <a:buChar char="§"/>
              <a:defRPr sz="1800">
                <a:solidFill>
                  <a:schemeClr val="tx2"/>
                </a:solidFill>
              </a:defRPr>
            </a:lvl3pPr>
            <a:lvl4pPr marL="1657350" indent="-285750" algn="l">
              <a:buClr>
                <a:schemeClr val="tx2"/>
              </a:buClr>
              <a:buFont typeface="Wingdings" pitchFamily="2" charset="2"/>
              <a:buChar char="§"/>
              <a:defRPr sz="1600">
                <a:solidFill>
                  <a:schemeClr val="tx2"/>
                </a:solidFill>
              </a:defRPr>
            </a:lvl4pPr>
            <a:lvl5pPr marL="2114550" indent="-285750" algn="l">
              <a:buClr>
                <a:schemeClr val="tx2"/>
              </a:buClr>
              <a:buFont typeface="Wingdings" pitchFamily="2" charset="2"/>
              <a:buChar char="§"/>
              <a:defRPr sz="1600">
                <a:solidFill>
                  <a:schemeClr val="tx2"/>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14" name="Sisällön paikkamerkki 3">
            <a:extLst>
              <a:ext uri="{FF2B5EF4-FFF2-40B4-BE49-F238E27FC236}">
                <a16:creationId xmlns:a16="http://schemas.microsoft.com/office/drawing/2014/main" id="{AB1A52CF-0DED-2B41-9D9E-F377E3E3C879}"/>
              </a:ext>
            </a:extLst>
          </p:cNvPr>
          <p:cNvSpPr>
            <a:spLocks noGrp="1"/>
          </p:cNvSpPr>
          <p:nvPr>
            <p:ph sz="quarter" idx="15"/>
          </p:nvPr>
        </p:nvSpPr>
        <p:spPr>
          <a:xfrm>
            <a:off x="6280150" y="2595880"/>
            <a:ext cx="5067300" cy="3641725"/>
          </a:xfrm>
          <a:effectLst/>
        </p:spPr>
        <p:txBody>
          <a:bodyPr>
            <a:normAutofit/>
          </a:bodyPr>
          <a:lstStyle>
            <a:lvl1pPr marL="342900" indent="-342900" algn="l">
              <a:buClr>
                <a:schemeClr val="tx2"/>
              </a:buClr>
              <a:buFont typeface="Arial" panose="020B0604020202020204" pitchFamily="34" charset="0"/>
              <a:buChar char="•"/>
              <a:defRPr sz="2400">
                <a:solidFill>
                  <a:schemeClr val="tx2"/>
                </a:solidFill>
              </a:defRPr>
            </a:lvl1pPr>
            <a:lvl2pPr algn="l">
              <a:buClr>
                <a:schemeClr val="tx2"/>
              </a:buClr>
              <a:defRPr sz="2000">
                <a:solidFill>
                  <a:schemeClr val="tx2"/>
                </a:solidFill>
              </a:defRPr>
            </a:lvl2pPr>
            <a:lvl3pPr marL="1143000" indent="-228600" algn="l">
              <a:buClr>
                <a:schemeClr val="tx2"/>
              </a:buClr>
              <a:buFont typeface="Wingdings" pitchFamily="2" charset="2"/>
              <a:buChar char="§"/>
              <a:defRPr sz="1800">
                <a:solidFill>
                  <a:schemeClr val="tx2"/>
                </a:solidFill>
              </a:defRPr>
            </a:lvl3pPr>
            <a:lvl4pPr marL="1600200" indent="-228600" algn="l">
              <a:buClr>
                <a:schemeClr val="tx2"/>
              </a:buClr>
              <a:buFont typeface="Wingdings" pitchFamily="2" charset="2"/>
              <a:buChar char="§"/>
              <a:defRPr sz="1600">
                <a:solidFill>
                  <a:schemeClr val="tx2"/>
                </a:solidFill>
              </a:defRPr>
            </a:lvl4pPr>
            <a:lvl5pPr marL="2057400" indent="-228600" algn="l">
              <a:buClr>
                <a:schemeClr val="tx2"/>
              </a:buClr>
              <a:buFont typeface="Wingdings" pitchFamily="2" charset="2"/>
              <a:buChar char="§"/>
              <a:defRPr sz="1600">
                <a:solidFill>
                  <a:schemeClr val="tx2"/>
                </a:solidFill>
              </a:defRPr>
            </a:lvl5pPr>
          </a:lstStyle>
          <a:p>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EB16BB38-9D60-314D-953C-E4852C9DE2CB}"/>
              </a:ext>
            </a:extLst>
          </p:cNvPr>
          <p:cNvSpPr>
            <a:spLocks noGrp="1"/>
          </p:cNvSpPr>
          <p:nvPr>
            <p:ph type="dt" sz="half" idx="10"/>
          </p:nvPr>
        </p:nvSpPr>
        <p:spPr/>
        <p:txBody>
          <a:bodyPr/>
          <a:lstStyle>
            <a:lvl1pPr>
              <a:defRPr>
                <a:solidFill>
                  <a:schemeClr val="tx1">
                    <a:lumMod val="75000"/>
                    <a:lumOff val="25000"/>
                  </a:schemeClr>
                </a:solidFill>
              </a:defRPr>
            </a:lvl1pPr>
          </a:lstStyle>
          <a:p>
            <a:fld id="{48705208-28F5-4EBD-B30F-0F98C1621763}" type="datetime1">
              <a:rPr lang="fi-FI" smtClean="0"/>
              <a:t>13.6.2024</a:t>
            </a:fld>
            <a:endParaRPr lang="fi-FI"/>
          </a:p>
        </p:txBody>
      </p:sp>
      <p:sp>
        <p:nvSpPr>
          <p:cNvPr id="6" name="Dian numeron paikkamerkki 5">
            <a:extLst>
              <a:ext uri="{FF2B5EF4-FFF2-40B4-BE49-F238E27FC236}">
                <a16:creationId xmlns:a16="http://schemas.microsoft.com/office/drawing/2014/main" id="{CB2CC15D-54FB-394B-9156-B7B3BA66510E}"/>
              </a:ext>
            </a:extLst>
          </p:cNvPr>
          <p:cNvSpPr>
            <a:spLocks noGrp="1"/>
          </p:cNvSpPr>
          <p:nvPr>
            <p:ph type="sldNum" sz="quarter" idx="12"/>
          </p:nvPr>
        </p:nvSpPr>
        <p:spPr/>
        <p:txBody>
          <a:bodyPr/>
          <a:lstStyle>
            <a:lvl1pPr>
              <a:defRPr>
                <a:solidFill>
                  <a:schemeClr val="tx1">
                    <a:lumMod val="75000"/>
                    <a:lumOff val="25000"/>
                  </a:schemeClr>
                </a:solidFill>
              </a:defRPr>
            </a:lvl1pPr>
          </a:lstStyle>
          <a:p>
            <a:fld id="{F3EE06F1-2D77-A44E-97FA-F679B9CB76D5}" type="slidenum">
              <a:rPr lang="fi-FI" smtClean="0"/>
              <a:pPr/>
              <a:t>‹#›</a:t>
            </a:fld>
            <a:endParaRPr lang="fi-FI"/>
          </a:p>
        </p:txBody>
      </p:sp>
      <p:pic>
        <p:nvPicPr>
          <p:cNvPr id="13" name="Kuva 12">
            <a:extLst>
              <a:ext uri="{FF2B5EF4-FFF2-40B4-BE49-F238E27FC236}">
                <a16:creationId xmlns:a16="http://schemas.microsoft.com/office/drawing/2014/main" id="{C620B7B5-D500-2B4D-8E05-38D5EFF9927B}"/>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350493" y="169756"/>
            <a:ext cx="1704382" cy="655442"/>
          </a:xfrm>
          <a:prstGeom prst="rect">
            <a:avLst/>
          </a:prstGeom>
        </p:spPr>
      </p:pic>
      <p:sp>
        <p:nvSpPr>
          <p:cNvPr id="11" name="Alatunnisteen paikkamerkki 6">
            <a:extLst>
              <a:ext uri="{FF2B5EF4-FFF2-40B4-BE49-F238E27FC236}">
                <a16:creationId xmlns:a16="http://schemas.microsoft.com/office/drawing/2014/main" id="{A12F04CB-ECF6-4F64-AACC-9FB0DFBA1BD7}"/>
              </a:ext>
            </a:extLst>
          </p:cNvPr>
          <p:cNvSpPr>
            <a:spLocks noGrp="1"/>
          </p:cNvSpPr>
          <p:nvPr>
            <p:ph type="ftr" sz="quarter" idx="11"/>
          </p:nvPr>
        </p:nvSpPr>
        <p:spPr>
          <a:xfrm>
            <a:off x="4121668" y="6356350"/>
            <a:ext cx="3935963" cy="365125"/>
          </a:xfrm>
        </p:spPr>
        <p:txBody>
          <a:bodyPr/>
          <a:lstStyle/>
          <a:p>
            <a:endParaRPr lang="fi-FI" dirty="0"/>
          </a:p>
        </p:txBody>
      </p:sp>
    </p:spTree>
    <p:extLst>
      <p:ext uri="{BB962C8B-B14F-4D97-AF65-F5344CB8AC3E}">
        <p14:creationId xmlns:p14="http://schemas.microsoft.com/office/powerpoint/2010/main" val="1742834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san ylätunniste">
    <p:spTree>
      <p:nvGrpSpPr>
        <p:cNvPr id="1" name=""/>
        <p:cNvGrpSpPr/>
        <p:nvPr/>
      </p:nvGrpSpPr>
      <p:grpSpPr>
        <a:xfrm>
          <a:off x="0" y="0"/>
          <a:ext cx="0" cy="0"/>
          <a:chOff x="0" y="0"/>
          <a:chExt cx="0" cy="0"/>
        </a:xfrm>
      </p:grpSpPr>
      <p:sp>
        <p:nvSpPr>
          <p:cNvPr id="9" name="Otsikko 1">
            <a:extLst>
              <a:ext uri="{FF2B5EF4-FFF2-40B4-BE49-F238E27FC236}">
                <a16:creationId xmlns:a16="http://schemas.microsoft.com/office/drawing/2014/main" id="{48726DB4-FA71-D144-8554-B6FC274FD4A0}"/>
              </a:ext>
            </a:extLst>
          </p:cNvPr>
          <p:cNvSpPr>
            <a:spLocks noGrp="1"/>
          </p:cNvSpPr>
          <p:nvPr>
            <p:ph type="title"/>
          </p:nvPr>
        </p:nvSpPr>
        <p:spPr>
          <a:xfrm>
            <a:off x="831850" y="1740275"/>
            <a:ext cx="10515600" cy="1060926"/>
          </a:xfrm>
          <a:prstGeom prst="rect">
            <a:avLst/>
          </a:prstGeom>
          <a:effectLst/>
        </p:spPr>
        <p:txBody>
          <a:bodyPr anchor="t"/>
          <a:lstStyle>
            <a:lvl1pPr algn="ctr">
              <a:defRPr sz="6000"/>
            </a:lvl1pPr>
          </a:lstStyle>
          <a:p>
            <a:r>
              <a:rPr lang="fi-FI"/>
              <a:t>Muokkaa </a:t>
            </a:r>
            <a:r>
              <a:rPr lang="fi-FI" err="1"/>
              <a:t>ots</a:t>
            </a:r>
            <a:r>
              <a:rPr lang="fi-FI"/>
              <a:t>. </a:t>
            </a:r>
            <a:r>
              <a:rPr lang="fi-FI" err="1"/>
              <a:t>perustyyl</a:t>
            </a:r>
            <a:r>
              <a:rPr lang="fi-FI"/>
              <a:t>. </a:t>
            </a:r>
          </a:p>
        </p:txBody>
      </p:sp>
      <p:sp>
        <p:nvSpPr>
          <p:cNvPr id="10" name="Sisällön paikkamerkki 12">
            <a:extLst>
              <a:ext uri="{FF2B5EF4-FFF2-40B4-BE49-F238E27FC236}">
                <a16:creationId xmlns:a16="http://schemas.microsoft.com/office/drawing/2014/main" id="{90E7C219-D873-F54B-B815-E630286C7B77}"/>
              </a:ext>
            </a:extLst>
          </p:cNvPr>
          <p:cNvSpPr>
            <a:spLocks noGrp="1"/>
          </p:cNvSpPr>
          <p:nvPr>
            <p:ph sz="quarter" idx="14" hasCustomPrompt="1"/>
          </p:nvPr>
        </p:nvSpPr>
        <p:spPr>
          <a:xfrm>
            <a:off x="822215" y="2837146"/>
            <a:ext cx="10525236" cy="2123934"/>
          </a:xfrm>
          <a:effectLst/>
        </p:spPr>
        <p:txBody>
          <a:bodyPr>
            <a:normAutofit/>
          </a:bodyPr>
          <a:lstStyle>
            <a:lvl1pPr marL="0" indent="0" algn="ctr">
              <a:buNone/>
              <a:defRPr sz="2400" i="1"/>
            </a:lvl1pPr>
          </a:lstStyle>
          <a:p>
            <a:r>
              <a:rPr lang="fi-FI"/>
              <a:t>Otsikko</a:t>
            </a:r>
          </a:p>
        </p:txBody>
      </p:sp>
      <p:sp>
        <p:nvSpPr>
          <p:cNvPr id="12" name="Päivämäärän paikkamerkki 3">
            <a:extLst>
              <a:ext uri="{FF2B5EF4-FFF2-40B4-BE49-F238E27FC236}">
                <a16:creationId xmlns:a16="http://schemas.microsoft.com/office/drawing/2014/main" id="{45FD7726-1602-7542-AFC5-AB34F30535FE}"/>
              </a:ext>
            </a:extLst>
          </p:cNvPr>
          <p:cNvSpPr>
            <a:spLocks noGrp="1"/>
          </p:cNvSpPr>
          <p:nvPr>
            <p:ph type="dt" sz="half" idx="2"/>
          </p:nvPr>
        </p:nvSpPr>
        <p:spPr>
          <a:xfrm>
            <a:off x="10003077" y="6356350"/>
            <a:ext cx="109510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D78C21-47CD-4090-848B-CDE75E453B56}" type="datetime1">
              <a:rPr lang="fi-FI" smtClean="0"/>
              <a:t>13.6.2024</a:t>
            </a:fld>
            <a:endParaRPr lang="fi-FI"/>
          </a:p>
        </p:txBody>
      </p:sp>
      <p:sp>
        <p:nvSpPr>
          <p:cNvPr id="13" name="Dian numeron paikkamerkki 5">
            <a:extLst>
              <a:ext uri="{FF2B5EF4-FFF2-40B4-BE49-F238E27FC236}">
                <a16:creationId xmlns:a16="http://schemas.microsoft.com/office/drawing/2014/main" id="{FDD5F319-0789-DE4E-ABA0-7E7439D55DE1}"/>
              </a:ext>
            </a:extLst>
          </p:cNvPr>
          <p:cNvSpPr>
            <a:spLocks noGrp="1"/>
          </p:cNvSpPr>
          <p:nvPr>
            <p:ph type="sldNum" sz="quarter" idx="4"/>
          </p:nvPr>
        </p:nvSpPr>
        <p:spPr>
          <a:xfrm>
            <a:off x="11202684" y="6356350"/>
            <a:ext cx="85126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EE06F1-2D77-A44E-97FA-F679B9CB76D5}" type="slidenum">
              <a:rPr lang="fi-FI" smtClean="0"/>
              <a:t>‹#›</a:t>
            </a:fld>
            <a:endParaRPr lang="fi-FI"/>
          </a:p>
        </p:txBody>
      </p:sp>
      <p:pic>
        <p:nvPicPr>
          <p:cNvPr id="7" name="Kuva 6">
            <a:extLst>
              <a:ext uri="{FF2B5EF4-FFF2-40B4-BE49-F238E27FC236}">
                <a16:creationId xmlns:a16="http://schemas.microsoft.com/office/drawing/2014/main" id="{FBD76F2B-45DB-4C94-97C2-D60CBF635314}"/>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350493" y="169756"/>
            <a:ext cx="1704382" cy="655442"/>
          </a:xfrm>
          <a:prstGeom prst="rect">
            <a:avLst/>
          </a:prstGeom>
        </p:spPr>
      </p:pic>
      <p:sp>
        <p:nvSpPr>
          <p:cNvPr id="8" name="Alatunnisteen paikkamerkki 6">
            <a:extLst>
              <a:ext uri="{FF2B5EF4-FFF2-40B4-BE49-F238E27FC236}">
                <a16:creationId xmlns:a16="http://schemas.microsoft.com/office/drawing/2014/main" id="{D1394ED2-75C7-4A59-AD2E-7D168B7AE7E1}"/>
              </a:ext>
            </a:extLst>
          </p:cNvPr>
          <p:cNvSpPr>
            <a:spLocks noGrp="1"/>
          </p:cNvSpPr>
          <p:nvPr>
            <p:ph type="ftr" sz="quarter" idx="11"/>
          </p:nvPr>
        </p:nvSpPr>
        <p:spPr>
          <a:xfrm>
            <a:off x="4121668" y="6356350"/>
            <a:ext cx="3935963" cy="365125"/>
          </a:xfrm>
        </p:spPr>
        <p:txBody>
          <a:bodyPr/>
          <a:lstStyle/>
          <a:p>
            <a:endParaRPr lang="fi-FI" dirty="0"/>
          </a:p>
        </p:txBody>
      </p:sp>
    </p:spTree>
    <p:extLst>
      <p:ext uri="{BB962C8B-B14F-4D97-AF65-F5344CB8AC3E}">
        <p14:creationId xmlns:p14="http://schemas.microsoft.com/office/powerpoint/2010/main" val="1142456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tsikko ja teksti + aaltoikkuna">
    <p:spTree>
      <p:nvGrpSpPr>
        <p:cNvPr id="1" name=""/>
        <p:cNvGrpSpPr/>
        <p:nvPr/>
      </p:nvGrpSpPr>
      <p:grpSpPr>
        <a:xfrm>
          <a:off x="0" y="0"/>
          <a:ext cx="0" cy="0"/>
          <a:chOff x="0" y="0"/>
          <a:chExt cx="0" cy="0"/>
        </a:xfrm>
      </p:grpSpPr>
      <p:pic>
        <p:nvPicPr>
          <p:cNvPr id="12" name="Kuva 11">
            <a:extLst>
              <a:ext uri="{FF2B5EF4-FFF2-40B4-BE49-F238E27FC236}">
                <a16:creationId xmlns:a16="http://schemas.microsoft.com/office/drawing/2014/main" id="{03F6D011-47EA-6E4D-A27B-95CB34C1787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26416"/>
          <a:stretch/>
        </p:blipFill>
        <p:spPr>
          <a:xfrm>
            <a:off x="8324186" y="2492791"/>
            <a:ext cx="3854416" cy="4588086"/>
          </a:xfrm>
          <a:prstGeom prst="rect">
            <a:avLst/>
          </a:prstGeom>
        </p:spPr>
      </p:pic>
      <p:sp>
        <p:nvSpPr>
          <p:cNvPr id="9" name="Otsikko 1">
            <a:extLst>
              <a:ext uri="{FF2B5EF4-FFF2-40B4-BE49-F238E27FC236}">
                <a16:creationId xmlns:a16="http://schemas.microsoft.com/office/drawing/2014/main" id="{48726DB4-FA71-D144-8554-B6FC274FD4A0}"/>
              </a:ext>
            </a:extLst>
          </p:cNvPr>
          <p:cNvSpPr>
            <a:spLocks noGrp="1"/>
          </p:cNvSpPr>
          <p:nvPr>
            <p:ph type="title"/>
          </p:nvPr>
        </p:nvSpPr>
        <p:spPr>
          <a:xfrm>
            <a:off x="831850" y="714375"/>
            <a:ext cx="10515600" cy="1060926"/>
          </a:xfrm>
          <a:prstGeom prst="rect">
            <a:avLst/>
          </a:prstGeom>
          <a:effectLst/>
        </p:spPr>
        <p:txBody>
          <a:bodyPr anchor="t"/>
          <a:lstStyle>
            <a:lvl1pPr algn="ctr">
              <a:defRPr sz="6000">
                <a:solidFill>
                  <a:schemeClr val="tx2"/>
                </a:solidFill>
              </a:defRPr>
            </a:lvl1pPr>
          </a:lstStyle>
          <a:p>
            <a:r>
              <a:rPr lang="fi-FI"/>
              <a:t>Muokkaa </a:t>
            </a:r>
            <a:r>
              <a:rPr lang="fi-FI" err="1"/>
              <a:t>ots</a:t>
            </a:r>
            <a:r>
              <a:rPr lang="fi-FI"/>
              <a:t>. </a:t>
            </a:r>
            <a:r>
              <a:rPr lang="fi-FI" err="1"/>
              <a:t>perustyyl</a:t>
            </a:r>
            <a:r>
              <a:rPr lang="fi-FI"/>
              <a:t>. </a:t>
            </a:r>
          </a:p>
        </p:txBody>
      </p:sp>
      <p:sp>
        <p:nvSpPr>
          <p:cNvPr id="3" name="Tekstin paikkamerkki 2">
            <a:extLst>
              <a:ext uri="{FF2B5EF4-FFF2-40B4-BE49-F238E27FC236}">
                <a16:creationId xmlns:a16="http://schemas.microsoft.com/office/drawing/2014/main" id="{CB7DD24E-B9EC-D441-A777-25616DBF5C0E}"/>
              </a:ext>
            </a:extLst>
          </p:cNvPr>
          <p:cNvSpPr>
            <a:spLocks noGrp="1"/>
          </p:cNvSpPr>
          <p:nvPr>
            <p:ph type="body" idx="1"/>
          </p:nvPr>
        </p:nvSpPr>
        <p:spPr>
          <a:xfrm>
            <a:off x="845918" y="2011680"/>
            <a:ext cx="7478268" cy="4208145"/>
          </a:xfrm>
          <a:prstGeom prst="rect">
            <a:avLst/>
          </a:prstGeom>
          <a:effectLst/>
        </p:spPr>
        <p:txBody>
          <a:bodyPr>
            <a:normAutofit/>
          </a:bodyPr>
          <a:lstStyle>
            <a:lvl1pPr marL="342900" indent="-342900" algn="l">
              <a:lnSpc>
                <a:spcPct val="100000"/>
              </a:lnSpc>
              <a:buClr>
                <a:schemeClr val="tx2"/>
              </a:buClr>
              <a:buFont typeface="Arial" panose="020B0604020202020204" pitchFamily="34" charset="0"/>
              <a:buChar char="•"/>
              <a:defRPr sz="2400">
                <a:solidFill>
                  <a:schemeClr val="tx2"/>
                </a:solidFill>
              </a:defRPr>
            </a:lvl1pPr>
            <a:lvl2pPr marL="800100" indent="-342900" algn="l">
              <a:lnSpc>
                <a:spcPct val="100000"/>
              </a:lnSpc>
              <a:buClr>
                <a:schemeClr val="tx2"/>
              </a:buClr>
              <a:buFont typeface="Courier New" panose="02070309020205020404" pitchFamily="49" charset="0"/>
              <a:buChar char="o"/>
              <a:defRPr sz="2000">
                <a:solidFill>
                  <a:schemeClr val="tx2"/>
                </a:solidFill>
              </a:defRPr>
            </a:lvl2pPr>
            <a:lvl3pPr marL="1200150" indent="-285750" algn="l">
              <a:lnSpc>
                <a:spcPct val="100000"/>
              </a:lnSpc>
              <a:buClr>
                <a:schemeClr val="tx2"/>
              </a:buClr>
              <a:buFont typeface="Wingdings" pitchFamily="2" charset="2"/>
              <a:buChar char="§"/>
              <a:defRPr sz="1800">
                <a:solidFill>
                  <a:schemeClr val="tx2"/>
                </a:solidFill>
              </a:defRPr>
            </a:lvl3pPr>
            <a:lvl4pPr marL="1657350" indent="-285750" algn="l">
              <a:lnSpc>
                <a:spcPct val="100000"/>
              </a:lnSpc>
              <a:buClr>
                <a:schemeClr val="tx2"/>
              </a:buClr>
              <a:buFont typeface="Wingdings" pitchFamily="2" charset="2"/>
              <a:buChar char="§"/>
              <a:defRPr sz="1600">
                <a:solidFill>
                  <a:schemeClr val="tx2"/>
                </a:solidFill>
              </a:defRPr>
            </a:lvl4pPr>
            <a:lvl5pPr marL="2114550" indent="-285750" algn="l">
              <a:lnSpc>
                <a:spcPct val="100000"/>
              </a:lnSpc>
              <a:buClr>
                <a:schemeClr val="tx2"/>
              </a:buClr>
              <a:buFont typeface="Wingdings" pitchFamily="2" charset="2"/>
              <a:buChar char="§"/>
              <a:defRPr sz="1600">
                <a:solidFill>
                  <a:schemeClr val="tx2"/>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pic>
        <p:nvPicPr>
          <p:cNvPr id="13" name="Kuva 12">
            <a:extLst>
              <a:ext uri="{FF2B5EF4-FFF2-40B4-BE49-F238E27FC236}">
                <a16:creationId xmlns:a16="http://schemas.microsoft.com/office/drawing/2014/main" id="{C620B7B5-D500-2B4D-8E05-38D5EFF9927B}"/>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350493" y="169756"/>
            <a:ext cx="1704382" cy="655442"/>
          </a:xfrm>
          <a:prstGeom prst="rect">
            <a:avLst/>
          </a:prstGeom>
        </p:spPr>
      </p:pic>
      <p:sp>
        <p:nvSpPr>
          <p:cNvPr id="5" name="Päivämäärän paikkamerkki 4"/>
          <p:cNvSpPr>
            <a:spLocks noGrp="1"/>
          </p:cNvSpPr>
          <p:nvPr>
            <p:ph type="dt" sz="half" idx="10"/>
          </p:nvPr>
        </p:nvSpPr>
        <p:spPr/>
        <p:txBody>
          <a:bodyPr/>
          <a:lstStyle/>
          <a:p>
            <a:fld id="{C7D98752-59B4-476B-82AD-A40B94580204}" type="datetime1">
              <a:rPr lang="fi-FI" smtClean="0"/>
              <a:t>13.6.2024</a:t>
            </a:fld>
            <a:endParaRPr lang="fi-FI"/>
          </a:p>
        </p:txBody>
      </p:sp>
      <p:sp>
        <p:nvSpPr>
          <p:cNvPr id="7" name="Alatunnisteen paikkamerkki 6"/>
          <p:cNvSpPr>
            <a:spLocks noGrp="1"/>
          </p:cNvSpPr>
          <p:nvPr>
            <p:ph type="ftr" sz="quarter" idx="11"/>
          </p:nvPr>
        </p:nvSpPr>
        <p:spPr>
          <a:xfrm>
            <a:off x="4121668" y="6356350"/>
            <a:ext cx="3935963" cy="365125"/>
          </a:xfrm>
        </p:spPr>
        <p:txBody>
          <a:bodyPr/>
          <a:lstStyle/>
          <a:p>
            <a:endParaRPr lang="fi-FI" dirty="0"/>
          </a:p>
        </p:txBody>
      </p:sp>
      <p:sp>
        <p:nvSpPr>
          <p:cNvPr id="8" name="Dian numeron paikkamerkki 7"/>
          <p:cNvSpPr>
            <a:spLocks noGrp="1"/>
          </p:cNvSpPr>
          <p:nvPr>
            <p:ph type="sldNum" sz="quarter" idx="12"/>
          </p:nvPr>
        </p:nvSpPr>
        <p:spPr/>
        <p:txBody>
          <a:bodyPr/>
          <a:lstStyle/>
          <a:p>
            <a:fld id="{F3EE06F1-2D77-A44E-97FA-F679B9CB76D5}" type="slidenum">
              <a:rPr lang="fi-FI" smtClean="0"/>
              <a:t>‹#›</a:t>
            </a:fld>
            <a:endParaRPr lang="fi-FI"/>
          </a:p>
        </p:txBody>
      </p:sp>
    </p:spTree>
    <p:extLst>
      <p:ext uri="{BB962C8B-B14F-4D97-AF65-F5344CB8AC3E}">
        <p14:creationId xmlns:p14="http://schemas.microsoft.com/office/powerpoint/2010/main" val="445818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tsikko ja tekti + kuva vasemmall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5EB1795-7E37-401E-B161-37AE45EF1BFC}"/>
              </a:ext>
            </a:extLst>
          </p:cNvPr>
          <p:cNvSpPr>
            <a:spLocks noGrp="1"/>
          </p:cNvSpPr>
          <p:nvPr>
            <p:ph type="title"/>
          </p:nvPr>
        </p:nvSpPr>
        <p:spPr>
          <a:xfrm>
            <a:off x="6324300" y="869315"/>
            <a:ext cx="5517180" cy="1737360"/>
          </a:xfrm>
        </p:spPr>
        <p:txBody>
          <a:bodyPr/>
          <a:lstStyle>
            <a:lvl1pPr algn="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8" name="Tekstin paikkamerkki 7">
            <a:extLst>
              <a:ext uri="{FF2B5EF4-FFF2-40B4-BE49-F238E27FC236}">
                <a16:creationId xmlns:a16="http://schemas.microsoft.com/office/drawing/2014/main" id="{393D55FF-C447-4D7F-848A-B06FD2277D12}"/>
              </a:ext>
            </a:extLst>
          </p:cNvPr>
          <p:cNvSpPr>
            <a:spLocks noGrp="1"/>
          </p:cNvSpPr>
          <p:nvPr>
            <p:ph type="body" sz="quarter" idx="12"/>
          </p:nvPr>
        </p:nvSpPr>
        <p:spPr>
          <a:xfrm>
            <a:off x="6324600" y="2803525"/>
            <a:ext cx="5516563" cy="3017838"/>
          </a:xfrm>
        </p:spPr>
        <p:txBody>
          <a:body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0" name="Kuvan paikkamerkki 9">
            <a:extLst>
              <a:ext uri="{FF2B5EF4-FFF2-40B4-BE49-F238E27FC236}">
                <a16:creationId xmlns:a16="http://schemas.microsoft.com/office/drawing/2014/main" id="{58ADFD7B-648D-4C25-B7ED-1716805DE306}"/>
              </a:ext>
            </a:extLst>
          </p:cNvPr>
          <p:cNvSpPr>
            <a:spLocks noGrp="1"/>
          </p:cNvSpPr>
          <p:nvPr>
            <p:ph type="pic" sz="quarter" idx="13"/>
          </p:nvPr>
        </p:nvSpPr>
        <p:spPr>
          <a:xfrm>
            <a:off x="0" y="0"/>
            <a:ext cx="5867400" cy="6121400"/>
          </a:xfrm>
          <a:prstGeom prst="round2DiagRect">
            <a:avLst/>
          </a:prstGeom>
        </p:spPr>
        <p:txBody>
          <a:bodyPr/>
          <a:lstStyle/>
          <a:p>
            <a:endParaRPr lang="fi-FI"/>
          </a:p>
        </p:txBody>
      </p:sp>
      <p:sp>
        <p:nvSpPr>
          <p:cNvPr id="3" name="Päivämäärän paikkamerkki 2">
            <a:extLst>
              <a:ext uri="{FF2B5EF4-FFF2-40B4-BE49-F238E27FC236}">
                <a16:creationId xmlns:a16="http://schemas.microsoft.com/office/drawing/2014/main" id="{89CEB80D-BE46-40F8-99C4-B568A70147F6}"/>
              </a:ext>
            </a:extLst>
          </p:cNvPr>
          <p:cNvSpPr>
            <a:spLocks noGrp="1"/>
          </p:cNvSpPr>
          <p:nvPr>
            <p:ph type="dt" sz="half" idx="10"/>
          </p:nvPr>
        </p:nvSpPr>
        <p:spPr/>
        <p:txBody>
          <a:bodyPr/>
          <a:lstStyle/>
          <a:p>
            <a:fld id="{C3D7A13F-D567-42F3-9A2E-CC4847359E9D}" type="datetime1">
              <a:rPr lang="fi-FI" smtClean="0"/>
              <a:t>13.6.2024</a:t>
            </a:fld>
            <a:endParaRPr lang="fi-FI"/>
          </a:p>
        </p:txBody>
      </p:sp>
      <p:sp>
        <p:nvSpPr>
          <p:cNvPr id="4" name="Dian numeron paikkamerkki 3">
            <a:extLst>
              <a:ext uri="{FF2B5EF4-FFF2-40B4-BE49-F238E27FC236}">
                <a16:creationId xmlns:a16="http://schemas.microsoft.com/office/drawing/2014/main" id="{C89969B8-DA2E-4962-B8A8-9B53AC305B2A}"/>
              </a:ext>
            </a:extLst>
          </p:cNvPr>
          <p:cNvSpPr>
            <a:spLocks noGrp="1"/>
          </p:cNvSpPr>
          <p:nvPr>
            <p:ph type="sldNum" sz="quarter" idx="11"/>
          </p:nvPr>
        </p:nvSpPr>
        <p:spPr/>
        <p:txBody>
          <a:bodyPr/>
          <a:lstStyle/>
          <a:p>
            <a:fld id="{F3EE06F1-2D77-A44E-97FA-F679B9CB76D5}" type="slidenum">
              <a:rPr lang="fi-FI" smtClean="0"/>
              <a:t>‹#›</a:t>
            </a:fld>
            <a:endParaRPr lang="fi-FI"/>
          </a:p>
        </p:txBody>
      </p:sp>
      <p:pic>
        <p:nvPicPr>
          <p:cNvPr id="7" name="Kuva 6">
            <a:extLst>
              <a:ext uri="{FF2B5EF4-FFF2-40B4-BE49-F238E27FC236}">
                <a16:creationId xmlns:a16="http://schemas.microsoft.com/office/drawing/2014/main" id="{BDBA0311-57F4-475E-9D97-DE8E7A6EE57E}"/>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350493" y="169756"/>
            <a:ext cx="1704382" cy="655442"/>
          </a:xfrm>
          <a:prstGeom prst="rect">
            <a:avLst/>
          </a:prstGeom>
        </p:spPr>
      </p:pic>
      <p:sp>
        <p:nvSpPr>
          <p:cNvPr id="9" name="Alatunnisteen paikkamerkki 6">
            <a:extLst>
              <a:ext uri="{FF2B5EF4-FFF2-40B4-BE49-F238E27FC236}">
                <a16:creationId xmlns:a16="http://schemas.microsoft.com/office/drawing/2014/main" id="{76104A99-28D5-40A7-A545-6C5199127278}"/>
              </a:ext>
            </a:extLst>
          </p:cNvPr>
          <p:cNvSpPr>
            <a:spLocks noGrp="1"/>
          </p:cNvSpPr>
          <p:nvPr>
            <p:ph type="ftr" sz="quarter" idx="14"/>
          </p:nvPr>
        </p:nvSpPr>
        <p:spPr>
          <a:xfrm>
            <a:off x="4121668" y="6356350"/>
            <a:ext cx="3935963" cy="365125"/>
          </a:xfrm>
        </p:spPr>
        <p:txBody>
          <a:bodyPr/>
          <a:lstStyle/>
          <a:p>
            <a:endParaRPr lang="fi-FI" dirty="0"/>
          </a:p>
        </p:txBody>
      </p:sp>
    </p:spTree>
    <p:extLst>
      <p:ext uri="{BB962C8B-B14F-4D97-AF65-F5344CB8AC3E}">
        <p14:creationId xmlns:p14="http://schemas.microsoft.com/office/powerpoint/2010/main" val="1491221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tsikko ja teksti">
    <p:spTree>
      <p:nvGrpSpPr>
        <p:cNvPr id="1" name=""/>
        <p:cNvGrpSpPr/>
        <p:nvPr/>
      </p:nvGrpSpPr>
      <p:grpSpPr>
        <a:xfrm>
          <a:off x="0" y="0"/>
          <a:ext cx="0" cy="0"/>
          <a:chOff x="0" y="0"/>
          <a:chExt cx="0" cy="0"/>
        </a:xfrm>
      </p:grpSpPr>
      <p:sp>
        <p:nvSpPr>
          <p:cNvPr id="9" name="Otsikko 1">
            <a:extLst>
              <a:ext uri="{FF2B5EF4-FFF2-40B4-BE49-F238E27FC236}">
                <a16:creationId xmlns:a16="http://schemas.microsoft.com/office/drawing/2014/main" id="{48726DB4-FA71-D144-8554-B6FC274FD4A0}"/>
              </a:ext>
            </a:extLst>
          </p:cNvPr>
          <p:cNvSpPr>
            <a:spLocks noGrp="1"/>
          </p:cNvSpPr>
          <p:nvPr>
            <p:ph type="title"/>
          </p:nvPr>
        </p:nvSpPr>
        <p:spPr>
          <a:xfrm>
            <a:off x="831850" y="714375"/>
            <a:ext cx="10515600" cy="1060926"/>
          </a:xfrm>
          <a:prstGeom prst="rect">
            <a:avLst/>
          </a:prstGeom>
          <a:effectLst/>
        </p:spPr>
        <p:txBody>
          <a:bodyPr anchor="t"/>
          <a:lstStyle>
            <a:lvl1pPr algn="ctr">
              <a:defRPr sz="6000">
                <a:solidFill>
                  <a:schemeClr val="tx2"/>
                </a:solidFill>
              </a:defRPr>
            </a:lvl1pPr>
          </a:lstStyle>
          <a:p>
            <a:r>
              <a:rPr lang="fi-FI"/>
              <a:t>Muokkaa </a:t>
            </a:r>
            <a:r>
              <a:rPr lang="fi-FI" err="1"/>
              <a:t>ots</a:t>
            </a:r>
            <a:r>
              <a:rPr lang="fi-FI"/>
              <a:t>. </a:t>
            </a:r>
            <a:r>
              <a:rPr lang="fi-FI" err="1"/>
              <a:t>perustyyl</a:t>
            </a:r>
            <a:r>
              <a:rPr lang="fi-FI"/>
              <a:t>. </a:t>
            </a:r>
          </a:p>
        </p:txBody>
      </p:sp>
      <p:sp>
        <p:nvSpPr>
          <p:cNvPr id="3" name="Tekstin paikkamerkki 2">
            <a:extLst>
              <a:ext uri="{FF2B5EF4-FFF2-40B4-BE49-F238E27FC236}">
                <a16:creationId xmlns:a16="http://schemas.microsoft.com/office/drawing/2014/main" id="{CB7DD24E-B9EC-D441-A777-25616DBF5C0E}"/>
              </a:ext>
            </a:extLst>
          </p:cNvPr>
          <p:cNvSpPr>
            <a:spLocks noGrp="1"/>
          </p:cNvSpPr>
          <p:nvPr>
            <p:ph type="body" idx="1"/>
          </p:nvPr>
        </p:nvSpPr>
        <p:spPr>
          <a:xfrm>
            <a:off x="845918" y="2011680"/>
            <a:ext cx="10501532" cy="4208145"/>
          </a:xfrm>
          <a:prstGeom prst="rect">
            <a:avLst/>
          </a:prstGeom>
          <a:effectLst/>
        </p:spPr>
        <p:txBody>
          <a:bodyPr>
            <a:normAutofit/>
          </a:bodyPr>
          <a:lstStyle>
            <a:lvl1pPr marL="342900" indent="-342900" algn="l">
              <a:lnSpc>
                <a:spcPct val="100000"/>
              </a:lnSpc>
              <a:buClr>
                <a:schemeClr val="tx2"/>
              </a:buClr>
              <a:buFont typeface="Arial" panose="020B0604020202020204" pitchFamily="34" charset="0"/>
              <a:buChar char="•"/>
              <a:defRPr sz="2400">
                <a:solidFill>
                  <a:schemeClr val="tx2"/>
                </a:solidFill>
              </a:defRPr>
            </a:lvl1pPr>
            <a:lvl2pPr marL="800100" indent="-342900" algn="l">
              <a:lnSpc>
                <a:spcPct val="100000"/>
              </a:lnSpc>
              <a:buClr>
                <a:schemeClr val="tx2"/>
              </a:buClr>
              <a:buFont typeface="Courier New" panose="02070309020205020404" pitchFamily="49" charset="0"/>
              <a:buChar char="o"/>
              <a:defRPr sz="2000">
                <a:solidFill>
                  <a:schemeClr val="tx2"/>
                </a:solidFill>
              </a:defRPr>
            </a:lvl2pPr>
            <a:lvl3pPr marL="1200150" indent="-285750" algn="l">
              <a:lnSpc>
                <a:spcPct val="100000"/>
              </a:lnSpc>
              <a:buClr>
                <a:schemeClr val="tx2"/>
              </a:buClr>
              <a:buFont typeface="Wingdings" pitchFamily="2" charset="2"/>
              <a:buChar char="§"/>
              <a:defRPr sz="1800">
                <a:solidFill>
                  <a:schemeClr val="tx2"/>
                </a:solidFill>
              </a:defRPr>
            </a:lvl3pPr>
            <a:lvl4pPr marL="1657350" indent="-285750" algn="l">
              <a:lnSpc>
                <a:spcPct val="100000"/>
              </a:lnSpc>
              <a:buClr>
                <a:schemeClr val="tx2"/>
              </a:buClr>
              <a:buFont typeface="Wingdings" pitchFamily="2" charset="2"/>
              <a:buChar char="§"/>
              <a:defRPr sz="1600">
                <a:solidFill>
                  <a:schemeClr val="tx2"/>
                </a:solidFill>
              </a:defRPr>
            </a:lvl4pPr>
            <a:lvl5pPr marL="2114550" indent="-285750" algn="l">
              <a:lnSpc>
                <a:spcPct val="100000"/>
              </a:lnSpc>
              <a:buClr>
                <a:schemeClr val="tx2"/>
              </a:buClr>
              <a:buFont typeface="Wingdings" pitchFamily="2" charset="2"/>
              <a:buChar char="§"/>
              <a:defRPr sz="1600">
                <a:solidFill>
                  <a:schemeClr val="tx2"/>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EB16BB38-9D60-314D-953C-E4852C9DE2CB}"/>
              </a:ext>
            </a:extLst>
          </p:cNvPr>
          <p:cNvSpPr>
            <a:spLocks noGrp="1"/>
          </p:cNvSpPr>
          <p:nvPr>
            <p:ph type="dt" sz="half" idx="10"/>
          </p:nvPr>
        </p:nvSpPr>
        <p:spPr/>
        <p:txBody>
          <a:bodyPr/>
          <a:lstStyle>
            <a:lvl1pPr>
              <a:defRPr>
                <a:solidFill>
                  <a:schemeClr val="tx1">
                    <a:lumMod val="75000"/>
                    <a:lumOff val="2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EEDEAAA-85EE-4BE0-96D2-98803BEE6ECA}" type="datetime1">
              <a:rPr kumimoji="0" lang="fi-FI" sz="1200" b="0" i="0" u="none" strike="noStrike" kern="1200" cap="none" spc="0" normalizeH="0" baseline="0" noProof="0" smtClean="0">
                <a:ln>
                  <a:noFill/>
                </a:ln>
                <a:solidFill>
                  <a:srgbClr val="FFFFFF">
                    <a:lumMod val="75000"/>
                    <a:lumOff val="25000"/>
                  </a:srgbClr>
                </a:solidFill>
                <a:effectLst/>
                <a:uLnTx/>
                <a:uFillTx/>
                <a:latin typeface="Calibri" panose="020F0502020204030204"/>
                <a:ea typeface="+mn-ea"/>
                <a:cs typeface="+mn-cs"/>
              </a:rPr>
              <a:t>13.6.2024</a:t>
            </a:fld>
            <a:endParaRPr kumimoji="0" lang="fi-FI" sz="1200" b="0" i="0" u="none" strike="noStrike" kern="1200" cap="none" spc="0" normalizeH="0" baseline="0" noProof="0">
              <a:ln>
                <a:noFill/>
              </a:ln>
              <a:solidFill>
                <a:srgbClr val="FFFFFF">
                  <a:lumMod val="75000"/>
                  <a:lumOff val="25000"/>
                </a:srgbClr>
              </a:solidFill>
              <a:effectLst/>
              <a:uLnTx/>
              <a:uFillTx/>
              <a:latin typeface="Calibri" panose="020F0502020204030204"/>
              <a:ea typeface="+mn-ea"/>
              <a:cs typeface="+mn-cs"/>
            </a:endParaRPr>
          </a:p>
        </p:txBody>
      </p:sp>
      <p:sp>
        <p:nvSpPr>
          <p:cNvPr id="6" name="Dian numeron paikkamerkki 5">
            <a:extLst>
              <a:ext uri="{FF2B5EF4-FFF2-40B4-BE49-F238E27FC236}">
                <a16:creationId xmlns:a16="http://schemas.microsoft.com/office/drawing/2014/main" id="{CB2CC15D-54FB-394B-9156-B7B3BA66510E}"/>
              </a:ext>
            </a:extLst>
          </p:cNvPr>
          <p:cNvSpPr>
            <a:spLocks noGrp="1"/>
          </p:cNvSpPr>
          <p:nvPr>
            <p:ph type="sldNum" sz="quarter" idx="12"/>
          </p:nvPr>
        </p:nvSpPr>
        <p:spPr/>
        <p:txBody>
          <a:bodyPr/>
          <a:lstStyle>
            <a:lvl1pPr>
              <a:defRPr>
                <a:solidFill>
                  <a:schemeClr val="tx1">
                    <a:lumMod val="75000"/>
                    <a:lumOff val="2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3EE06F1-2D77-A44E-97FA-F679B9CB76D5}" type="slidenum">
              <a:rPr kumimoji="0" lang="fi-FI" sz="1200" b="0" i="0" u="none" strike="noStrike" kern="1200" cap="none" spc="0" normalizeH="0" baseline="0" noProof="0" smtClean="0">
                <a:ln>
                  <a:noFill/>
                </a:ln>
                <a:solidFill>
                  <a:srgbClr val="FFFFFF">
                    <a:lumMod val="75000"/>
                    <a:lumOff val="2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i-FI" sz="1200" b="0" i="0" u="none" strike="noStrike" kern="1200" cap="none" spc="0" normalizeH="0" baseline="0" noProof="0">
              <a:ln>
                <a:noFill/>
              </a:ln>
              <a:solidFill>
                <a:srgbClr val="FFFFFF">
                  <a:lumMod val="75000"/>
                  <a:lumOff val="25000"/>
                </a:srgbClr>
              </a:solidFill>
              <a:effectLst/>
              <a:uLnTx/>
              <a:uFillTx/>
              <a:latin typeface="Calibri" panose="020F0502020204030204"/>
              <a:ea typeface="+mn-ea"/>
              <a:cs typeface="+mn-cs"/>
            </a:endParaRPr>
          </a:p>
        </p:txBody>
      </p:sp>
      <p:pic>
        <p:nvPicPr>
          <p:cNvPr id="7" name="Kuva 6">
            <a:extLst>
              <a:ext uri="{FF2B5EF4-FFF2-40B4-BE49-F238E27FC236}">
                <a16:creationId xmlns:a16="http://schemas.microsoft.com/office/drawing/2014/main" id="{66228325-6032-4F41-9E54-225E76F5EAD1}"/>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359188" y="157359"/>
            <a:ext cx="1704381" cy="655442"/>
          </a:xfrm>
          <a:prstGeom prst="rect">
            <a:avLst/>
          </a:prstGeom>
        </p:spPr>
      </p:pic>
      <p:sp>
        <p:nvSpPr>
          <p:cNvPr id="8" name="Alatunnisteen paikkamerkki 1">
            <a:extLst>
              <a:ext uri="{FF2B5EF4-FFF2-40B4-BE49-F238E27FC236}">
                <a16:creationId xmlns:a16="http://schemas.microsoft.com/office/drawing/2014/main" id="{9EEAAD98-ACDF-4CEA-BB1F-A7470144AF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Tree>
    <p:extLst>
      <p:ext uri="{BB962C8B-B14F-4D97-AF65-F5344CB8AC3E}">
        <p14:creationId xmlns:p14="http://schemas.microsoft.com/office/powerpoint/2010/main" val="3099260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tsikko ja sisältö">
    <p:spTree>
      <p:nvGrpSpPr>
        <p:cNvPr id="1" name=""/>
        <p:cNvGrpSpPr/>
        <p:nvPr/>
      </p:nvGrpSpPr>
      <p:grpSpPr>
        <a:xfrm>
          <a:off x="0" y="0"/>
          <a:ext cx="0" cy="0"/>
          <a:chOff x="0" y="0"/>
          <a:chExt cx="0" cy="0"/>
        </a:xfrm>
      </p:grpSpPr>
      <p:sp>
        <p:nvSpPr>
          <p:cNvPr id="9" name="Otsikko 1">
            <a:extLst>
              <a:ext uri="{FF2B5EF4-FFF2-40B4-BE49-F238E27FC236}">
                <a16:creationId xmlns:a16="http://schemas.microsoft.com/office/drawing/2014/main" id="{48726DB4-FA71-D144-8554-B6FC274FD4A0}"/>
              </a:ext>
            </a:extLst>
          </p:cNvPr>
          <p:cNvSpPr>
            <a:spLocks noGrp="1"/>
          </p:cNvSpPr>
          <p:nvPr>
            <p:ph type="title"/>
          </p:nvPr>
        </p:nvSpPr>
        <p:spPr>
          <a:xfrm>
            <a:off x="831850" y="703535"/>
            <a:ext cx="10515600" cy="1060926"/>
          </a:xfrm>
          <a:prstGeom prst="rect">
            <a:avLst/>
          </a:prstGeom>
          <a:effectLst/>
        </p:spPr>
        <p:txBody>
          <a:bodyPr anchor="t"/>
          <a:lstStyle>
            <a:lvl1pPr algn="ctr">
              <a:defRPr sz="6000"/>
            </a:lvl1pPr>
          </a:lstStyle>
          <a:p>
            <a:r>
              <a:rPr lang="fi-FI"/>
              <a:t>Muokkaa </a:t>
            </a:r>
            <a:r>
              <a:rPr lang="fi-FI" err="1"/>
              <a:t>ots</a:t>
            </a:r>
            <a:r>
              <a:rPr lang="fi-FI"/>
              <a:t>. </a:t>
            </a:r>
            <a:r>
              <a:rPr lang="fi-FI" err="1"/>
              <a:t>perustyyl</a:t>
            </a:r>
            <a:r>
              <a:rPr lang="fi-FI"/>
              <a:t>. </a:t>
            </a:r>
          </a:p>
        </p:txBody>
      </p:sp>
      <p:sp>
        <p:nvSpPr>
          <p:cNvPr id="4" name="Sisällön paikkamerkki 3">
            <a:extLst>
              <a:ext uri="{FF2B5EF4-FFF2-40B4-BE49-F238E27FC236}">
                <a16:creationId xmlns:a16="http://schemas.microsoft.com/office/drawing/2014/main" id="{4B847D3A-71CB-9E4A-9D31-D3708B0A38EE}"/>
              </a:ext>
            </a:extLst>
          </p:cNvPr>
          <p:cNvSpPr>
            <a:spLocks noGrp="1"/>
          </p:cNvSpPr>
          <p:nvPr>
            <p:ph sz="quarter" idx="15"/>
          </p:nvPr>
        </p:nvSpPr>
        <p:spPr>
          <a:xfrm>
            <a:off x="821880" y="1927274"/>
            <a:ext cx="10525570" cy="4163079"/>
          </a:xfrm>
          <a:effectLst/>
        </p:spPr>
        <p:txBody>
          <a:bodyPr/>
          <a:lstStyle>
            <a:lvl1pPr algn="l">
              <a:buClr>
                <a:schemeClr val="tx1"/>
              </a:buClr>
              <a:defRPr sz="2400"/>
            </a:lvl1pPr>
            <a:lvl2pPr algn="l">
              <a:buClr>
                <a:schemeClr val="tx1"/>
              </a:buClr>
              <a:defRPr sz="2000"/>
            </a:lvl2pPr>
            <a:lvl3pPr marL="1143000" indent="-228600" algn="l">
              <a:buClr>
                <a:schemeClr val="tx1"/>
              </a:buClr>
              <a:buFont typeface="Wingdings" pitchFamily="2" charset="2"/>
              <a:buChar char="§"/>
              <a:defRPr sz="1800"/>
            </a:lvl3pPr>
            <a:lvl4pPr marL="1600200" indent="-228600" algn="l">
              <a:buClr>
                <a:schemeClr val="tx1"/>
              </a:buClr>
              <a:buFont typeface="Wingdings" pitchFamily="2" charset="2"/>
              <a:buChar char="§"/>
              <a:defRPr sz="1600"/>
            </a:lvl4pPr>
            <a:lvl5pPr algn="l">
              <a:buClr>
                <a:schemeClr val="tx1"/>
              </a:buClr>
              <a:defRPr sz="1600"/>
            </a:lvl5pPr>
          </a:lstStyle>
          <a:p>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12" name="Päivämäärän paikkamerkki 3">
            <a:extLst>
              <a:ext uri="{FF2B5EF4-FFF2-40B4-BE49-F238E27FC236}">
                <a16:creationId xmlns:a16="http://schemas.microsoft.com/office/drawing/2014/main" id="{45FD7726-1602-7542-AFC5-AB34F30535FE}"/>
              </a:ext>
            </a:extLst>
          </p:cNvPr>
          <p:cNvSpPr>
            <a:spLocks noGrp="1"/>
          </p:cNvSpPr>
          <p:nvPr>
            <p:ph type="dt" sz="half" idx="2"/>
          </p:nvPr>
        </p:nvSpPr>
        <p:spPr>
          <a:xfrm>
            <a:off x="10003077" y="6356350"/>
            <a:ext cx="109510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E1A449-591F-46B4-A051-723FB2E0C2F2}" type="datetime1">
              <a:rPr lang="fi-FI" smtClean="0"/>
              <a:t>13.6.2024</a:t>
            </a:fld>
            <a:endParaRPr lang="fi-FI"/>
          </a:p>
        </p:txBody>
      </p:sp>
      <p:sp>
        <p:nvSpPr>
          <p:cNvPr id="13" name="Dian numeron paikkamerkki 5">
            <a:extLst>
              <a:ext uri="{FF2B5EF4-FFF2-40B4-BE49-F238E27FC236}">
                <a16:creationId xmlns:a16="http://schemas.microsoft.com/office/drawing/2014/main" id="{FDD5F319-0789-DE4E-ABA0-7E7439D55DE1}"/>
              </a:ext>
            </a:extLst>
          </p:cNvPr>
          <p:cNvSpPr>
            <a:spLocks noGrp="1"/>
          </p:cNvSpPr>
          <p:nvPr>
            <p:ph type="sldNum" sz="quarter" idx="4"/>
          </p:nvPr>
        </p:nvSpPr>
        <p:spPr>
          <a:xfrm>
            <a:off x="11202684" y="6356350"/>
            <a:ext cx="85126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EE06F1-2D77-A44E-97FA-F679B9CB76D5}" type="slidenum">
              <a:rPr lang="fi-FI" smtClean="0"/>
              <a:t>‹#›</a:t>
            </a:fld>
            <a:endParaRPr lang="fi-FI"/>
          </a:p>
        </p:txBody>
      </p:sp>
      <p:pic>
        <p:nvPicPr>
          <p:cNvPr id="15" name="Kuva 14">
            <a:extLst>
              <a:ext uri="{FF2B5EF4-FFF2-40B4-BE49-F238E27FC236}">
                <a16:creationId xmlns:a16="http://schemas.microsoft.com/office/drawing/2014/main" id="{908AB178-A514-D340-AB2C-029E914716FB}"/>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359188" y="157359"/>
            <a:ext cx="1704381" cy="655442"/>
          </a:xfrm>
          <a:prstGeom prst="rect">
            <a:avLst/>
          </a:prstGeom>
        </p:spPr>
      </p:pic>
      <p:sp>
        <p:nvSpPr>
          <p:cNvPr id="7" name="Alatunnisteen paikkamerkki 1">
            <a:extLst>
              <a:ext uri="{FF2B5EF4-FFF2-40B4-BE49-F238E27FC236}">
                <a16:creationId xmlns:a16="http://schemas.microsoft.com/office/drawing/2014/main" id="{5F7AA0F4-8832-4C98-880F-32049A82B2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Tree>
    <p:extLst>
      <p:ext uri="{BB962C8B-B14F-4D97-AF65-F5344CB8AC3E}">
        <p14:creationId xmlns:p14="http://schemas.microsoft.com/office/powerpoint/2010/main" val="10599472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4.xml"/><Relationship Id="rId7"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7" Type="http://schemas.openxmlformats.org/officeDocument/2006/relationships/image" Target="../media/image3.png"/><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theme" Target="../theme/theme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5.xml"/><Relationship Id="rId7" Type="http://schemas.openxmlformats.org/officeDocument/2006/relationships/image" Target="../media/image3.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theme" Target="../theme/theme4.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20.xml"/><Relationship Id="rId7" Type="http://schemas.openxmlformats.org/officeDocument/2006/relationships/theme" Target="../theme/theme5.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5" Type="http://schemas.openxmlformats.org/officeDocument/2006/relationships/slideLayout" Target="../slideLayouts/slideLayout22.xml"/><Relationship Id="rId4"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B84EEB84-A5B0-1748-81A0-4D57AA8CB813}"/>
              </a:ext>
            </a:extLst>
          </p:cNvPr>
          <p:cNvSpPr>
            <a:spLocks noGrp="1"/>
          </p:cNvSpPr>
          <p:nvPr>
            <p:ph type="title"/>
          </p:nvPr>
        </p:nvSpPr>
        <p:spPr>
          <a:xfrm>
            <a:off x="2709332" y="799340"/>
            <a:ext cx="6581429" cy="1325563"/>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a:bodyPr>
          <a:lstStyle/>
          <a:p>
            <a:r>
              <a:rPr lang="fi-FI"/>
              <a:t>Muokkaa </a:t>
            </a:r>
            <a:r>
              <a:rPr lang="fi-FI" err="1"/>
              <a:t>ots</a:t>
            </a:r>
            <a:r>
              <a:rPr lang="fi-FI"/>
              <a:t>. </a:t>
            </a:r>
            <a:r>
              <a:rPr lang="fi-FI" err="1"/>
              <a:t>perustyyl</a:t>
            </a:r>
            <a:r>
              <a:rPr lang="fi-FI"/>
              <a:t>. </a:t>
            </a:r>
            <a:r>
              <a:rPr lang="fi-FI" err="1"/>
              <a:t>napsautt</a:t>
            </a:r>
            <a:r>
              <a:rPr lang="fi-FI"/>
              <a:t>.</a:t>
            </a:r>
          </a:p>
        </p:txBody>
      </p:sp>
      <p:sp>
        <p:nvSpPr>
          <p:cNvPr id="7" name="Tekstin paikkamerkki 6">
            <a:extLst>
              <a:ext uri="{FF2B5EF4-FFF2-40B4-BE49-F238E27FC236}">
                <a16:creationId xmlns:a16="http://schemas.microsoft.com/office/drawing/2014/main" id="{60520223-435B-EE40-80C6-4E34B1292446}"/>
              </a:ext>
            </a:extLst>
          </p:cNvPr>
          <p:cNvSpPr>
            <a:spLocks noGrp="1"/>
          </p:cNvSpPr>
          <p:nvPr>
            <p:ph type="body" idx="1"/>
          </p:nvPr>
        </p:nvSpPr>
        <p:spPr>
          <a:xfrm>
            <a:off x="2709332" y="2405822"/>
            <a:ext cx="6581429" cy="3407637"/>
          </a:xfrm>
          <a:prstGeom prst="rect">
            <a:avLst/>
          </a:prstGeom>
          <a:effectLst>
            <a:outerShdw blurRad="50800" dist="38100" dir="2700000" algn="tl" rotWithShape="0">
              <a:prstClr val="black">
                <a:alpha val="40000"/>
              </a:prstClr>
            </a:outerShdw>
          </a:effectLst>
        </p:spPr>
        <p:txBody>
          <a:bodyPr vert="horz" lIns="91440" tIns="45720" rIns="91440" bIns="45720" rtlCol="0">
            <a:normAutofit/>
          </a:bodyPr>
          <a:lstStyle/>
          <a:p>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pic>
        <p:nvPicPr>
          <p:cNvPr id="19" name="Kuva 18">
            <a:extLst>
              <a:ext uri="{FF2B5EF4-FFF2-40B4-BE49-F238E27FC236}">
                <a16:creationId xmlns:a16="http://schemas.microsoft.com/office/drawing/2014/main" id="{2125818B-1E20-E141-9491-35C87640338E}"/>
              </a:ext>
            </a:extLst>
          </p:cNvPr>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9569708" y="136525"/>
            <a:ext cx="2484239" cy="955346"/>
          </a:xfrm>
          <a:prstGeom prst="rect">
            <a:avLst/>
          </a:prstGeom>
          <a:effectLst>
            <a:outerShdw blurRad="139700" dist="12700" dir="2700000" algn="tl" rotWithShape="0">
              <a:prstClr val="black">
                <a:alpha val="40000"/>
              </a:prstClr>
            </a:outerShdw>
          </a:effectLst>
        </p:spPr>
      </p:pic>
      <p:pic>
        <p:nvPicPr>
          <p:cNvPr id="5" name="Kuva 4">
            <a:extLst>
              <a:ext uri="{FF2B5EF4-FFF2-40B4-BE49-F238E27FC236}">
                <a16:creationId xmlns:a16="http://schemas.microsoft.com/office/drawing/2014/main" id="{10593290-AA67-496D-B707-1DEA98C86F0F}"/>
              </a:ext>
            </a:extLst>
          </p:cNvPr>
          <p:cNvPicPr>
            <a:picLocks noChangeAspect="1"/>
          </p:cNvPicPr>
          <p:nvPr userDrawn="1"/>
        </p:nvPicPr>
        <p:blipFill>
          <a:blip r:embed="rId5"/>
          <a:srcRect/>
          <a:stretch/>
        </p:blipFill>
        <p:spPr>
          <a:xfrm>
            <a:off x="242781" y="6356350"/>
            <a:ext cx="1238935" cy="311634"/>
          </a:xfrm>
          <a:prstGeom prst="rect">
            <a:avLst/>
          </a:prstGeom>
        </p:spPr>
      </p:pic>
    </p:spTree>
    <p:extLst>
      <p:ext uri="{BB962C8B-B14F-4D97-AF65-F5344CB8AC3E}">
        <p14:creationId xmlns:p14="http://schemas.microsoft.com/office/powerpoint/2010/main" val="1949849205"/>
      </p:ext>
    </p:extLst>
  </p:cSld>
  <p:clrMap bg1="dk1" tx1="lt1" bg2="dk2" tx2="lt2" accent1="accent1" accent2="accent2" accent3="accent3" accent4="accent4" accent5="accent5" accent6="accent6" hlink="hlink" folHlink="folHlink"/>
  <p:sldLayoutIdLst>
    <p:sldLayoutId id="2147483679" r:id="rId1"/>
  </p:sldLayoutIdLst>
  <p:hf hdr="0"/>
  <p:txStyles>
    <p:title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ctr"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685800" indent="-228600" algn="ctr" defTabSz="914400" rtl="0" eaLnBrk="1" latinLnBrk="0" hangingPunct="1">
        <a:lnSpc>
          <a:spcPct val="90000"/>
        </a:lnSpc>
        <a:spcBef>
          <a:spcPts val="500"/>
        </a:spcBef>
        <a:buClr>
          <a:schemeClr val="accent2"/>
        </a:buClr>
        <a:buFont typeface="Courier New" panose="02070309020205020404" pitchFamily="49" charset="0"/>
        <a:buChar char="o"/>
        <a:defRPr sz="2400" kern="1200">
          <a:solidFill>
            <a:schemeClr val="tx1"/>
          </a:solidFill>
          <a:latin typeface="+mn-lt"/>
          <a:ea typeface="+mn-ea"/>
          <a:cs typeface="+mn-cs"/>
        </a:defRPr>
      </a:lvl2pPr>
      <a:lvl3pPr marL="1143000" indent="-228600" algn="ctr" defTabSz="914400" rtl="0" eaLnBrk="1" latinLnBrk="0" hangingPunct="1">
        <a:lnSpc>
          <a:spcPct val="90000"/>
        </a:lnSpc>
        <a:spcBef>
          <a:spcPts val="500"/>
        </a:spcBef>
        <a:buClr>
          <a:schemeClr val="accent2"/>
        </a:buClr>
        <a:buFont typeface="Wingdings" pitchFamily="2" charset="2"/>
        <a:buChar char="Ø"/>
        <a:defRPr sz="2000" kern="1200">
          <a:solidFill>
            <a:schemeClr val="tx1"/>
          </a:solidFill>
          <a:latin typeface="+mn-lt"/>
          <a:ea typeface="+mn-ea"/>
          <a:cs typeface="+mn-cs"/>
        </a:defRPr>
      </a:lvl3pPr>
      <a:lvl4pPr marL="1600200" indent="-228600" algn="ctr" defTabSz="914400" rtl="0" eaLnBrk="1" latinLnBrk="0" hangingPunct="1">
        <a:lnSpc>
          <a:spcPct val="90000"/>
        </a:lnSpc>
        <a:spcBef>
          <a:spcPts val="500"/>
        </a:spcBef>
        <a:buClr>
          <a:schemeClr val="accent2"/>
        </a:buClr>
        <a:buFont typeface="Helvetica" pitchFamily="2" charset="0"/>
        <a:buChar char="−"/>
        <a:defRPr sz="1800" kern="1200">
          <a:solidFill>
            <a:schemeClr val="tx1"/>
          </a:solidFill>
          <a:latin typeface="+mn-lt"/>
          <a:ea typeface="+mn-ea"/>
          <a:cs typeface="+mn-cs"/>
        </a:defRPr>
      </a:lvl4pPr>
      <a:lvl5pPr marL="2057400" indent="-228600" algn="ctr"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Otsikon paikkamerkki 2">
            <a:extLst>
              <a:ext uri="{FF2B5EF4-FFF2-40B4-BE49-F238E27FC236}">
                <a16:creationId xmlns:a16="http://schemas.microsoft.com/office/drawing/2014/main" id="{1D410575-0C90-CF44-A49B-86C7F22024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7" name="Tekstin paikkamerkki 6">
            <a:extLst>
              <a:ext uri="{FF2B5EF4-FFF2-40B4-BE49-F238E27FC236}">
                <a16:creationId xmlns:a16="http://schemas.microsoft.com/office/drawing/2014/main" id="{60520223-435B-EE40-80C6-4E34B1292446}"/>
              </a:ext>
            </a:extLst>
          </p:cNvPr>
          <p:cNvSpPr>
            <a:spLocks noGrp="1"/>
          </p:cNvSpPr>
          <p:nvPr>
            <p:ph type="body" idx="1"/>
          </p:nvPr>
        </p:nvSpPr>
        <p:spPr>
          <a:xfrm>
            <a:off x="2709332" y="2405822"/>
            <a:ext cx="6581429" cy="3407637"/>
          </a:xfrm>
          <a:prstGeom prst="rect">
            <a:avLst/>
          </a:prstGeom>
          <a:effectLst/>
        </p:spPr>
        <p:txBody>
          <a:bodyPr vert="horz" lIns="91440" tIns="45720" rIns="91440" bIns="45720" rtlCol="0">
            <a:normAutofit/>
          </a:bodyPr>
          <a:lstStyle/>
          <a:p>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a:extLst>
              <a:ext uri="{FF2B5EF4-FFF2-40B4-BE49-F238E27FC236}">
                <a16:creationId xmlns:a16="http://schemas.microsoft.com/office/drawing/2014/main" id="{E6026E83-6946-6048-8E9D-0AB3BCB56801}"/>
              </a:ext>
            </a:extLst>
          </p:cNvPr>
          <p:cNvSpPr>
            <a:spLocks noGrp="1"/>
          </p:cNvSpPr>
          <p:nvPr>
            <p:ph type="dt" sz="half" idx="2"/>
          </p:nvPr>
        </p:nvSpPr>
        <p:spPr>
          <a:xfrm>
            <a:off x="10003077" y="6356350"/>
            <a:ext cx="109510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BDF25A-8906-4EDD-BF38-36838DA0A270}" type="datetime1">
              <a:rPr lang="fi-FI" smtClean="0"/>
              <a:t>13.6.2024</a:t>
            </a:fld>
            <a:endParaRPr lang="fi-FI" dirty="0"/>
          </a:p>
        </p:txBody>
      </p:sp>
      <p:sp>
        <p:nvSpPr>
          <p:cNvPr id="6" name="Dian numeron paikkamerkki 5">
            <a:extLst>
              <a:ext uri="{FF2B5EF4-FFF2-40B4-BE49-F238E27FC236}">
                <a16:creationId xmlns:a16="http://schemas.microsoft.com/office/drawing/2014/main" id="{F3B24122-55D8-6941-8A7F-E649B6346BA0}"/>
              </a:ext>
            </a:extLst>
          </p:cNvPr>
          <p:cNvSpPr>
            <a:spLocks noGrp="1"/>
          </p:cNvSpPr>
          <p:nvPr>
            <p:ph type="sldNum" sz="quarter" idx="4"/>
          </p:nvPr>
        </p:nvSpPr>
        <p:spPr>
          <a:xfrm>
            <a:off x="11202684" y="6356350"/>
            <a:ext cx="85126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EE06F1-2D77-A44E-97FA-F679B9CB76D5}" type="slidenum">
              <a:rPr lang="fi-FI" smtClean="0"/>
              <a:t>‹#›</a:t>
            </a:fld>
            <a:endParaRPr lang="fi-FI"/>
          </a:p>
        </p:txBody>
      </p:sp>
      <p:pic>
        <p:nvPicPr>
          <p:cNvPr id="11" name="Kuva 7">
            <a:extLst>
              <a:ext uri="{FF2B5EF4-FFF2-40B4-BE49-F238E27FC236}">
                <a16:creationId xmlns:a16="http://schemas.microsoft.com/office/drawing/2014/main" id="{36EEFE7A-A019-8245-8B1B-79373550A02F}"/>
              </a:ext>
            </a:extLst>
          </p:cNvPr>
          <p:cNvPicPr>
            <a:picLocks noChangeAspect="1"/>
          </p:cNvPicPr>
          <p:nvPr userDrawn="1"/>
        </p:nvPicPr>
        <p:blipFill>
          <a:blip r:embed="rId8"/>
          <a:srcRect/>
          <a:stretch/>
        </p:blipFill>
        <p:spPr>
          <a:xfrm>
            <a:off x="242780" y="6353212"/>
            <a:ext cx="1231334" cy="311634"/>
          </a:xfrm>
          <a:prstGeom prst="rect">
            <a:avLst/>
          </a:prstGeom>
        </p:spPr>
      </p:pic>
      <p:sp>
        <p:nvSpPr>
          <p:cNvPr id="2" name="Alatunnisteen paikkamerkki 1">
            <a:extLst>
              <a:ext uri="{FF2B5EF4-FFF2-40B4-BE49-F238E27FC236}">
                <a16:creationId xmlns:a16="http://schemas.microsoft.com/office/drawing/2014/main" id="{EFEB5C75-9C88-46D4-947C-D7483FA5AD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dirty="0"/>
          </a:p>
        </p:txBody>
      </p:sp>
    </p:spTree>
    <p:extLst>
      <p:ext uri="{BB962C8B-B14F-4D97-AF65-F5344CB8AC3E}">
        <p14:creationId xmlns:p14="http://schemas.microsoft.com/office/powerpoint/2010/main" val="984712758"/>
      </p:ext>
    </p:extLst>
  </p:cSld>
  <p:clrMap bg1="lt1" tx1="dk1" bg2="lt2" tx2="dk2" accent1="accent1" accent2="accent2" accent3="accent3" accent4="accent4" accent5="accent5" accent6="accent6" hlink="hlink" folHlink="folHlink"/>
  <p:sldLayoutIdLst>
    <p:sldLayoutId id="2147483734" r:id="rId1"/>
    <p:sldLayoutId id="2147483742" r:id="rId2"/>
    <p:sldLayoutId id="2147483733" r:id="rId3"/>
    <p:sldLayoutId id="2147483736" r:id="rId4"/>
    <p:sldLayoutId id="2147483748" r:id="rId5"/>
    <p:sldLayoutId id="2147483687" r:id="rId6"/>
  </p:sldLayoutIdLst>
  <p:hf hdr="0"/>
  <p:txStyles>
    <p:titleStyle>
      <a:lvl1pPr algn="l" defTabSz="914400" rtl="0" eaLnBrk="1" latinLnBrk="0" hangingPunct="1">
        <a:lnSpc>
          <a:spcPct val="90000"/>
        </a:lnSpc>
        <a:spcBef>
          <a:spcPct val="0"/>
        </a:spcBef>
        <a:buNone/>
        <a:defRPr sz="4400" b="1"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tx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Clr>
          <a:schemeClr val="tx2"/>
        </a:buClr>
        <a:buFont typeface="Courier New" panose="02070309020205020404" pitchFamily="49" charset="0"/>
        <a:buChar char="o"/>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Clr>
          <a:schemeClr val="tx2"/>
        </a:buClr>
        <a:buFont typeface="Wingdings" pitchFamily="2" charset="2"/>
        <a:buChar char="Ø"/>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Clr>
          <a:schemeClr val="tx2"/>
        </a:buClr>
        <a:buFont typeface="Helvetica" pitchFamily="2"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Clr>
          <a:schemeClr val="tx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3" name="Otsikon paikkamerkki 2">
            <a:extLst>
              <a:ext uri="{FF2B5EF4-FFF2-40B4-BE49-F238E27FC236}">
                <a16:creationId xmlns:a16="http://schemas.microsoft.com/office/drawing/2014/main" id="{1D410575-0C90-CF44-A49B-86C7F22024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7" name="Tekstin paikkamerkki 6">
            <a:extLst>
              <a:ext uri="{FF2B5EF4-FFF2-40B4-BE49-F238E27FC236}">
                <a16:creationId xmlns:a16="http://schemas.microsoft.com/office/drawing/2014/main" id="{60520223-435B-EE40-80C6-4E34B1292446}"/>
              </a:ext>
            </a:extLst>
          </p:cNvPr>
          <p:cNvSpPr>
            <a:spLocks noGrp="1"/>
          </p:cNvSpPr>
          <p:nvPr>
            <p:ph type="body" idx="1"/>
          </p:nvPr>
        </p:nvSpPr>
        <p:spPr>
          <a:xfrm>
            <a:off x="2709332" y="2405822"/>
            <a:ext cx="6581429" cy="3407637"/>
          </a:xfrm>
          <a:prstGeom prst="rect">
            <a:avLst/>
          </a:prstGeom>
          <a:effectLst/>
        </p:spPr>
        <p:txBody>
          <a:bodyPr vert="horz" lIns="91440" tIns="45720" rIns="91440" bIns="45720" rtlCol="0">
            <a:normAutofit/>
          </a:bodyPr>
          <a:lstStyle/>
          <a:p>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a:extLst>
              <a:ext uri="{FF2B5EF4-FFF2-40B4-BE49-F238E27FC236}">
                <a16:creationId xmlns:a16="http://schemas.microsoft.com/office/drawing/2014/main" id="{E6026E83-6946-6048-8E9D-0AB3BCB56801}"/>
              </a:ext>
            </a:extLst>
          </p:cNvPr>
          <p:cNvSpPr>
            <a:spLocks noGrp="1"/>
          </p:cNvSpPr>
          <p:nvPr>
            <p:ph type="dt" sz="half" idx="2"/>
          </p:nvPr>
        </p:nvSpPr>
        <p:spPr>
          <a:xfrm>
            <a:off x="10003077" y="6356350"/>
            <a:ext cx="109510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02C048-585D-44BA-8C2D-64983F0B70FA}" type="datetime1">
              <a:rPr lang="fi-FI" smtClean="0"/>
              <a:t>13.6.2024</a:t>
            </a:fld>
            <a:endParaRPr lang="fi-FI"/>
          </a:p>
        </p:txBody>
      </p:sp>
      <p:sp>
        <p:nvSpPr>
          <p:cNvPr id="6" name="Dian numeron paikkamerkki 5">
            <a:extLst>
              <a:ext uri="{FF2B5EF4-FFF2-40B4-BE49-F238E27FC236}">
                <a16:creationId xmlns:a16="http://schemas.microsoft.com/office/drawing/2014/main" id="{F3B24122-55D8-6941-8A7F-E649B6346BA0}"/>
              </a:ext>
            </a:extLst>
          </p:cNvPr>
          <p:cNvSpPr>
            <a:spLocks noGrp="1"/>
          </p:cNvSpPr>
          <p:nvPr>
            <p:ph type="sldNum" sz="quarter" idx="4"/>
          </p:nvPr>
        </p:nvSpPr>
        <p:spPr>
          <a:xfrm>
            <a:off x="11202684" y="6356350"/>
            <a:ext cx="85126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EE06F1-2D77-A44E-97FA-F679B9CB76D5}" type="slidenum">
              <a:rPr lang="fi-FI" smtClean="0"/>
              <a:t>‹#›</a:t>
            </a:fld>
            <a:endParaRPr lang="fi-FI"/>
          </a:p>
        </p:txBody>
      </p:sp>
      <p:pic>
        <p:nvPicPr>
          <p:cNvPr id="9" name="Kuva 8">
            <a:extLst>
              <a:ext uri="{FF2B5EF4-FFF2-40B4-BE49-F238E27FC236}">
                <a16:creationId xmlns:a16="http://schemas.microsoft.com/office/drawing/2014/main" id="{A4EB6745-5D38-414D-8F18-78AE802E20C7}"/>
              </a:ext>
            </a:extLst>
          </p:cNvPr>
          <p:cNvPicPr>
            <a:picLocks noChangeAspect="1"/>
          </p:cNvPicPr>
          <p:nvPr userDrawn="1"/>
        </p:nvPicPr>
        <p:blipFill>
          <a:blip r:embed="rId7"/>
          <a:srcRect/>
          <a:stretch/>
        </p:blipFill>
        <p:spPr>
          <a:xfrm>
            <a:off x="242781" y="6356350"/>
            <a:ext cx="1238935" cy="311634"/>
          </a:xfrm>
          <a:prstGeom prst="rect">
            <a:avLst/>
          </a:prstGeom>
        </p:spPr>
      </p:pic>
      <p:sp>
        <p:nvSpPr>
          <p:cNvPr id="2" name="Alatunnisteen paikkamerkki 1">
            <a:extLst>
              <a:ext uri="{FF2B5EF4-FFF2-40B4-BE49-F238E27FC236}">
                <a16:creationId xmlns:a16="http://schemas.microsoft.com/office/drawing/2014/main" id="{382AD9C5-3DA3-4566-9BA7-6876F94555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Tree>
    <p:extLst>
      <p:ext uri="{BB962C8B-B14F-4D97-AF65-F5344CB8AC3E}">
        <p14:creationId xmlns:p14="http://schemas.microsoft.com/office/powerpoint/2010/main" val="1991031939"/>
      </p:ext>
    </p:extLst>
  </p:cSld>
  <p:clrMap bg1="dk1" tx1="lt1" bg2="dk2" tx2="lt2" accent1="accent1" accent2="accent2" accent3="accent3" accent4="accent4" accent5="accent5" accent6="accent6" hlink="hlink" folHlink="folHlink"/>
  <p:sldLayoutIdLst>
    <p:sldLayoutId id="2147483741" r:id="rId1"/>
    <p:sldLayoutId id="2147483738" r:id="rId2"/>
    <p:sldLayoutId id="2147483737" r:id="rId3"/>
    <p:sldLayoutId id="2147483739" r:id="rId4"/>
    <p:sldLayoutId id="2147483706" r:id="rId5"/>
  </p:sldLayoutIdLst>
  <p:hf hdr="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tx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Clr>
          <a:schemeClr val="tx2"/>
        </a:buClr>
        <a:buFont typeface="Courier New" panose="02070309020205020404" pitchFamily="49" charset="0"/>
        <a:buChar char="o"/>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Clr>
          <a:schemeClr val="tx2"/>
        </a:buClr>
        <a:buFont typeface="Wingdings" pitchFamily="2" charset="2"/>
        <a:buChar char="Ø"/>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Clr>
          <a:schemeClr val="tx2"/>
        </a:buClr>
        <a:buFont typeface="Helvetica" pitchFamily="2"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Clr>
          <a:schemeClr val="tx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AD3963"/>
        </a:solidFill>
        <a:effectLst/>
      </p:bgPr>
    </p:bg>
    <p:spTree>
      <p:nvGrpSpPr>
        <p:cNvPr id="1" name=""/>
        <p:cNvGrpSpPr/>
        <p:nvPr/>
      </p:nvGrpSpPr>
      <p:grpSpPr>
        <a:xfrm>
          <a:off x="0" y="0"/>
          <a:ext cx="0" cy="0"/>
          <a:chOff x="0" y="0"/>
          <a:chExt cx="0" cy="0"/>
        </a:xfrm>
      </p:grpSpPr>
      <p:sp>
        <p:nvSpPr>
          <p:cNvPr id="3" name="Otsikon paikkamerkki 2">
            <a:extLst>
              <a:ext uri="{FF2B5EF4-FFF2-40B4-BE49-F238E27FC236}">
                <a16:creationId xmlns:a16="http://schemas.microsoft.com/office/drawing/2014/main" id="{1D410575-0C90-CF44-A49B-86C7F22024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7" name="Tekstin paikkamerkki 6">
            <a:extLst>
              <a:ext uri="{FF2B5EF4-FFF2-40B4-BE49-F238E27FC236}">
                <a16:creationId xmlns:a16="http://schemas.microsoft.com/office/drawing/2014/main" id="{60520223-435B-EE40-80C6-4E34B1292446}"/>
              </a:ext>
            </a:extLst>
          </p:cNvPr>
          <p:cNvSpPr>
            <a:spLocks noGrp="1"/>
          </p:cNvSpPr>
          <p:nvPr>
            <p:ph type="body" idx="1"/>
          </p:nvPr>
        </p:nvSpPr>
        <p:spPr>
          <a:xfrm>
            <a:off x="2709332" y="2405822"/>
            <a:ext cx="6581429" cy="3407637"/>
          </a:xfrm>
          <a:prstGeom prst="rect">
            <a:avLst/>
          </a:prstGeom>
          <a:effectLst/>
        </p:spPr>
        <p:txBody>
          <a:bodyPr vert="horz" lIns="91440" tIns="45720" rIns="91440" bIns="45720" rtlCol="0">
            <a:normAutofit/>
          </a:bodyPr>
          <a:lstStyle/>
          <a:p>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a:extLst>
              <a:ext uri="{FF2B5EF4-FFF2-40B4-BE49-F238E27FC236}">
                <a16:creationId xmlns:a16="http://schemas.microsoft.com/office/drawing/2014/main" id="{E6026E83-6946-6048-8E9D-0AB3BCB56801}"/>
              </a:ext>
            </a:extLst>
          </p:cNvPr>
          <p:cNvSpPr>
            <a:spLocks noGrp="1"/>
          </p:cNvSpPr>
          <p:nvPr>
            <p:ph type="dt" sz="half" idx="2"/>
          </p:nvPr>
        </p:nvSpPr>
        <p:spPr>
          <a:xfrm>
            <a:off x="10003077" y="6356350"/>
            <a:ext cx="109510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D58578-BC5F-4B15-8F5D-0DD369EB3107}" type="datetime1">
              <a:rPr lang="fi-FI" smtClean="0"/>
              <a:t>13.6.2024</a:t>
            </a:fld>
            <a:endParaRPr lang="fi-FI"/>
          </a:p>
        </p:txBody>
      </p:sp>
      <p:sp>
        <p:nvSpPr>
          <p:cNvPr id="6" name="Dian numeron paikkamerkki 5">
            <a:extLst>
              <a:ext uri="{FF2B5EF4-FFF2-40B4-BE49-F238E27FC236}">
                <a16:creationId xmlns:a16="http://schemas.microsoft.com/office/drawing/2014/main" id="{F3B24122-55D8-6941-8A7F-E649B6346BA0}"/>
              </a:ext>
            </a:extLst>
          </p:cNvPr>
          <p:cNvSpPr>
            <a:spLocks noGrp="1"/>
          </p:cNvSpPr>
          <p:nvPr>
            <p:ph type="sldNum" sz="quarter" idx="4"/>
          </p:nvPr>
        </p:nvSpPr>
        <p:spPr>
          <a:xfrm>
            <a:off x="11202684" y="6356350"/>
            <a:ext cx="85126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EE06F1-2D77-A44E-97FA-F679B9CB76D5}" type="slidenum">
              <a:rPr lang="fi-FI" smtClean="0"/>
              <a:t>‹#›</a:t>
            </a:fld>
            <a:endParaRPr lang="fi-FI"/>
          </a:p>
        </p:txBody>
      </p:sp>
      <p:pic>
        <p:nvPicPr>
          <p:cNvPr id="8" name="Kuva 7">
            <a:extLst>
              <a:ext uri="{FF2B5EF4-FFF2-40B4-BE49-F238E27FC236}">
                <a16:creationId xmlns:a16="http://schemas.microsoft.com/office/drawing/2014/main" id="{A1B44897-2509-47CF-8B3C-182C95A8055F}"/>
              </a:ext>
            </a:extLst>
          </p:cNvPr>
          <p:cNvPicPr>
            <a:picLocks noChangeAspect="1"/>
          </p:cNvPicPr>
          <p:nvPr userDrawn="1"/>
        </p:nvPicPr>
        <p:blipFill>
          <a:blip r:embed="rId7"/>
          <a:srcRect/>
          <a:stretch/>
        </p:blipFill>
        <p:spPr>
          <a:xfrm>
            <a:off x="242781" y="6356350"/>
            <a:ext cx="1238935" cy="311634"/>
          </a:xfrm>
          <a:prstGeom prst="rect">
            <a:avLst/>
          </a:prstGeom>
        </p:spPr>
      </p:pic>
      <p:sp>
        <p:nvSpPr>
          <p:cNvPr id="2" name="Alatunnisteen paikkamerkki 1">
            <a:extLst>
              <a:ext uri="{FF2B5EF4-FFF2-40B4-BE49-F238E27FC236}">
                <a16:creationId xmlns:a16="http://schemas.microsoft.com/office/drawing/2014/main" id="{D9784348-D887-4F24-AD29-F32FB63D97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Tree>
    <p:extLst>
      <p:ext uri="{BB962C8B-B14F-4D97-AF65-F5344CB8AC3E}">
        <p14:creationId xmlns:p14="http://schemas.microsoft.com/office/powerpoint/2010/main" val="1682510716"/>
      </p:ext>
    </p:extLst>
  </p:cSld>
  <p:clrMap bg1="dk1" tx1="lt1" bg2="dk2" tx2="lt2" accent1="accent1" accent2="accent2" accent3="accent3" accent4="accent4" accent5="accent5" accent6="accent6" hlink="hlink" folHlink="folHlink"/>
  <p:sldLayoutIdLst>
    <p:sldLayoutId id="2147483747" r:id="rId1"/>
    <p:sldLayoutId id="2147483744" r:id="rId2"/>
    <p:sldLayoutId id="2147483743" r:id="rId3"/>
    <p:sldLayoutId id="2147483745" r:id="rId4"/>
    <p:sldLayoutId id="2147483714" r:id="rId5"/>
  </p:sldLayoutIdLst>
  <p:hf hdr="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tx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Clr>
          <a:schemeClr val="tx2"/>
        </a:buClr>
        <a:buFont typeface="Courier New" panose="02070309020205020404" pitchFamily="49" charset="0"/>
        <a:buChar char="o"/>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Clr>
          <a:schemeClr val="tx2"/>
        </a:buClr>
        <a:buFont typeface="Wingdings" pitchFamily="2" charset="2"/>
        <a:buChar char="Ø"/>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Clr>
          <a:schemeClr val="tx2"/>
        </a:buClr>
        <a:buFont typeface="Helvetica" pitchFamily="2"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Clr>
          <a:schemeClr val="tx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Otsikon paikkamerkki 2">
            <a:extLst>
              <a:ext uri="{FF2B5EF4-FFF2-40B4-BE49-F238E27FC236}">
                <a16:creationId xmlns:a16="http://schemas.microsoft.com/office/drawing/2014/main" id="{1D410575-0C90-CF44-A49B-86C7F22024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7" name="Tekstin paikkamerkki 6">
            <a:extLst>
              <a:ext uri="{FF2B5EF4-FFF2-40B4-BE49-F238E27FC236}">
                <a16:creationId xmlns:a16="http://schemas.microsoft.com/office/drawing/2014/main" id="{60520223-435B-EE40-80C6-4E34B1292446}"/>
              </a:ext>
            </a:extLst>
          </p:cNvPr>
          <p:cNvSpPr>
            <a:spLocks noGrp="1"/>
          </p:cNvSpPr>
          <p:nvPr>
            <p:ph type="body" idx="1"/>
          </p:nvPr>
        </p:nvSpPr>
        <p:spPr>
          <a:xfrm>
            <a:off x="2709332" y="2405822"/>
            <a:ext cx="6581429" cy="3407637"/>
          </a:xfrm>
          <a:prstGeom prst="rect">
            <a:avLst/>
          </a:prstGeom>
          <a:effectLst/>
        </p:spPr>
        <p:txBody>
          <a:bodyPr vert="horz" lIns="91440" tIns="45720" rIns="91440" bIns="45720" rtlCol="0">
            <a:normAutofit/>
          </a:bodyPr>
          <a:lstStyle/>
          <a:p>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a:extLst>
              <a:ext uri="{FF2B5EF4-FFF2-40B4-BE49-F238E27FC236}">
                <a16:creationId xmlns:a16="http://schemas.microsoft.com/office/drawing/2014/main" id="{E6026E83-6946-6048-8E9D-0AB3BCB56801}"/>
              </a:ext>
            </a:extLst>
          </p:cNvPr>
          <p:cNvSpPr>
            <a:spLocks noGrp="1"/>
          </p:cNvSpPr>
          <p:nvPr>
            <p:ph type="dt" sz="half" idx="2"/>
          </p:nvPr>
        </p:nvSpPr>
        <p:spPr>
          <a:xfrm>
            <a:off x="10003077" y="6356350"/>
            <a:ext cx="109510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BDF25A-8906-4EDD-BF38-36838DA0A270}" type="datetime1">
              <a:rPr lang="fi-FI" smtClean="0"/>
              <a:t>13.6.2024</a:t>
            </a:fld>
            <a:endParaRPr lang="fi-FI" dirty="0"/>
          </a:p>
        </p:txBody>
      </p:sp>
      <p:sp>
        <p:nvSpPr>
          <p:cNvPr id="6" name="Dian numeron paikkamerkki 5">
            <a:extLst>
              <a:ext uri="{FF2B5EF4-FFF2-40B4-BE49-F238E27FC236}">
                <a16:creationId xmlns:a16="http://schemas.microsoft.com/office/drawing/2014/main" id="{F3B24122-55D8-6941-8A7F-E649B6346BA0}"/>
              </a:ext>
            </a:extLst>
          </p:cNvPr>
          <p:cNvSpPr>
            <a:spLocks noGrp="1"/>
          </p:cNvSpPr>
          <p:nvPr>
            <p:ph type="sldNum" sz="quarter" idx="4"/>
          </p:nvPr>
        </p:nvSpPr>
        <p:spPr>
          <a:xfrm>
            <a:off x="11202684" y="6356350"/>
            <a:ext cx="85126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EE06F1-2D77-A44E-97FA-F679B9CB76D5}" type="slidenum">
              <a:rPr lang="fi-FI" smtClean="0"/>
              <a:t>‹#›</a:t>
            </a:fld>
            <a:endParaRPr lang="fi-FI"/>
          </a:p>
        </p:txBody>
      </p:sp>
      <p:pic>
        <p:nvPicPr>
          <p:cNvPr id="11" name="Kuva 7">
            <a:extLst>
              <a:ext uri="{FF2B5EF4-FFF2-40B4-BE49-F238E27FC236}">
                <a16:creationId xmlns:a16="http://schemas.microsoft.com/office/drawing/2014/main" id="{36EEFE7A-A019-8245-8B1B-79373550A02F}"/>
              </a:ext>
            </a:extLst>
          </p:cNvPr>
          <p:cNvPicPr>
            <a:picLocks noChangeAspect="1"/>
          </p:cNvPicPr>
          <p:nvPr userDrawn="1"/>
        </p:nvPicPr>
        <p:blipFill>
          <a:blip r:embed="rId8"/>
          <a:srcRect/>
          <a:stretch/>
        </p:blipFill>
        <p:spPr>
          <a:xfrm>
            <a:off x="242780" y="6353212"/>
            <a:ext cx="1231334" cy="311634"/>
          </a:xfrm>
          <a:prstGeom prst="rect">
            <a:avLst/>
          </a:prstGeom>
        </p:spPr>
      </p:pic>
      <p:sp>
        <p:nvSpPr>
          <p:cNvPr id="2" name="Alatunnisteen paikkamerkki 1">
            <a:extLst>
              <a:ext uri="{FF2B5EF4-FFF2-40B4-BE49-F238E27FC236}">
                <a16:creationId xmlns:a16="http://schemas.microsoft.com/office/drawing/2014/main" id="{EFEB5C75-9C88-46D4-947C-D7483FA5AD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dirty="0"/>
          </a:p>
        </p:txBody>
      </p:sp>
    </p:spTree>
    <p:extLst>
      <p:ext uri="{BB962C8B-B14F-4D97-AF65-F5344CB8AC3E}">
        <p14:creationId xmlns:p14="http://schemas.microsoft.com/office/powerpoint/2010/main" val="3345879397"/>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Lst>
  <p:hf hdr="0"/>
  <p:txStyles>
    <p:titleStyle>
      <a:lvl1pPr algn="l" defTabSz="914400" rtl="0" eaLnBrk="1" latinLnBrk="0" hangingPunct="1">
        <a:lnSpc>
          <a:spcPct val="90000"/>
        </a:lnSpc>
        <a:spcBef>
          <a:spcPct val="0"/>
        </a:spcBef>
        <a:buNone/>
        <a:defRPr sz="4400" b="1"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tx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Clr>
          <a:schemeClr val="tx2"/>
        </a:buClr>
        <a:buFont typeface="Courier New" panose="02070309020205020404" pitchFamily="49" charset="0"/>
        <a:buChar char="o"/>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Clr>
          <a:schemeClr val="tx2"/>
        </a:buClr>
        <a:buFont typeface="Wingdings" pitchFamily="2" charset="2"/>
        <a:buChar char="Ø"/>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Clr>
          <a:schemeClr val="tx2"/>
        </a:buClr>
        <a:buFont typeface="Helvetica" pitchFamily="2"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Clr>
          <a:schemeClr val="tx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nykytila.fi/tulokset/?maakunta=*&amp;hyvinvointialue=pirkanmaa&amp;kunta=tampere&amp;yksikko=peruskoulu&amp;vuosi=*" TargetMode="External"/><Relationship Id="rId2" Type="http://schemas.openxmlformats.org/officeDocument/2006/relationships/hyperlink" Target="https://nykytila.fi/koulu/" TargetMode="External"/><Relationship Id="rId1" Type="http://schemas.openxmlformats.org/officeDocument/2006/relationships/slideLayout" Target="../slideLayouts/slideLayout2.xml"/><Relationship Id="rId4" Type="http://schemas.openxmlformats.org/officeDocument/2006/relationships/hyperlink" Target="https://maistuvakoulu.fi/"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maistuvakoulu.fi/ideat/kouluruokatoimikunta-ja-vaikuttajat/" TargetMode="External"/><Relationship Id="rId2" Type="http://schemas.openxmlformats.org/officeDocument/2006/relationships/hyperlink" Target="https://maistuvakoulu.fi/wp-content/uploads/2023/05/Tilannekartoituslomake.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riikka.saarinen@voimia.fi" TargetMode="External"/><Relationship Id="rId7" Type="http://schemas.openxmlformats.org/officeDocument/2006/relationships/hyperlink" Target="mailto:johanna.uusi-vehkonen@voimia.fi" TargetMode="External"/><Relationship Id="rId2" Type="http://schemas.openxmlformats.org/officeDocument/2006/relationships/hyperlink" Target="mailto:hanna-leena.loimakoski@voimia.fi" TargetMode="External"/><Relationship Id="rId1" Type="http://schemas.openxmlformats.org/officeDocument/2006/relationships/slideLayout" Target="../slideLayouts/slideLayout2.xml"/><Relationship Id="rId6" Type="http://schemas.openxmlformats.org/officeDocument/2006/relationships/hyperlink" Target="mailto:paivi.tetri@voimia.fi" TargetMode="External"/><Relationship Id="rId5" Type="http://schemas.openxmlformats.org/officeDocument/2006/relationships/hyperlink" Target="mailto:minna.i.salonen@voimia.fi" TargetMode="External"/><Relationship Id="rId4" Type="http://schemas.openxmlformats.org/officeDocument/2006/relationships/hyperlink" Target="mailto:elina.vainio@voimia.f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7">
            <a:extLst>
              <a:ext uri="{FF2B5EF4-FFF2-40B4-BE49-F238E27FC236}">
                <a16:creationId xmlns:a16="http://schemas.microsoft.com/office/drawing/2014/main" id="{B6D5531E-5ADD-4A31-895F-9955BDDC4BDF}"/>
              </a:ext>
            </a:extLst>
          </p:cNvPr>
          <p:cNvSpPr>
            <a:spLocks noGrp="1"/>
          </p:cNvSpPr>
          <p:nvPr>
            <p:ph type="title"/>
          </p:nvPr>
        </p:nvSpPr>
        <p:spPr/>
        <p:txBody>
          <a:bodyPr>
            <a:noAutofit/>
          </a:bodyPr>
          <a:lstStyle/>
          <a:p>
            <a:r>
              <a:rPr lang="fi-FI" sz="4000" dirty="0">
                <a:effectLst/>
                <a:latin typeface="Calibri" panose="020F0502020204030204" pitchFamily="34" charset="0"/>
                <a:ea typeface="Meiryo" panose="020B0604030504040204" pitchFamily="34" charset="-128"/>
              </a:rPr>
              <a:t>Kouluruokailun ja ruokakasvatuksen kehittäminen (työryhmä) LV24-25</a:t>
            </a:r>
            <a:endParaRPr lang="fi-FI" sz="4000" dirty="0"/>
          </a:p>
        </p:txBody>
      </p:sp>
      <p:sp>
        <p:nvSpPr>
          <p:cNvPr id="9" name="Tekstin paikkamerkki 8">
            <a:extLst>
              <a:ext uri="{FF2B5EF4-FFF2-40B4-BE49-F238E27FC236}">
                <a16:creationId xmlns:a16="http://schemas.microsoft.com/office/drawing/2014/main" id="{0217A06A-99DF-4972-9908-F95449566F13}"/>
              </a:ext>
            </a:extLst>
          </p:cNvPr>
          <p:cNvSpPr>
            <a:spLocks noGrp="1"/>
          </p:cNvSpPr>
          <p:nvPr>
            <p:ph type="body" idx="1"/>
          </p:nvPr>
        </p:nvSpPr>
        <p:spPr/>
        <p:txBody>
          <a:bodyPr>
            <a:normAutofit fontScale="85000" lnSpcReduction="20000"/>
          </a:bodyPr>
          <a:lstStyle/>
          <a:p>
            <a:pPr>
              <a:lnSpc>
                <a:spcPct val="115000"/>
              </a:lnSpc>
              <a:spcBef>
                <a:spcPts val="500"/>
              </a:spcBef>
              <a:spcAft>
                <a:spcPts val="1000"/>
              </a:spcAft>
            </a:pPr>
            <a:r>
              <a:rPr lang="fi-FI" sz="1800" dirty="0">
                <a:effectLst/>
                <a:latin typeface="Calibri" panose="020F0502020204030204" pitchFamily="34" charset="0"/>
                <a:ea typeface="Calibri" panose="020F0502020204030204" pitchFamily="34" charset="0"/>
                <a:cs typeface="Calibri" panose="020F0502020204030204" pitchFamily="34" charset="0"/>
              </a:rPr>
              <a:t>Kouluruokailulla ja ruokakasvatuksella on mahdollista tukea lasten ja nuorten hyvinvointia, terveellisiä ja kestäviä elämäntapoja, yhteisöllisyyttä ja osallisuutta.</a:t>
            </a:r>
            <a:endParaRPr lang="fi-FI" sz="1800" dirty="0">
              <a:effectLst/>
              <a:latin typeface="Calibri" panose="020F0502020204030204" pitchFamily="34" charset="0"/>
              <a:ea typeface="Meiryo" panose="020B0604030504040204" pitchFamily="34" charset="-128"/>
              <a:cs typeface="Calibri" panose="020F0502020204030204" pitchFamily="34" charset="0"/>
            </a:endParaRPr>
          </a:p>
          <a:p>
            <a:pPr>
              <a:lnSpc>
                <a:spcPct val="115000"/>
              </a:lnSpc>
              <a:spcBef>
                <a:spcPts val="500"/>
              </a:spcBef>
              <a:spcAft>
                <a:spcPts val="1000"/>
              </a:spcAft>
            </a:pPr>
            <a:r>
              <a:rPr lang="fi-FI" sz="1800" dirty="0">
                <a:effectLst/>
                <a:latin typeface="Calibri" panose="020F0502020204030204" pitchFamily="34" charset="0"/>
                <a:ea typeface="Calibri" panose="020F0502020204030204" pitchFamily="34" charset="0"/>
                <a:cs typeface="Calibri" panose="020F0502020204030204" pitchFamily="34" charset="0"/>
              </a:rPr>
              <a:t>Kouluja pyydetään täyttämään </a:t>
            </a:r>
            <a:r>
              <a:rPr lang="fi-FI" sz="1800" u="sng" dirty="0">
                <a:solidFill>
                  <a:srgbClr val="9BBB59"/>
                </a:solidFill>
                <a:effectLst/>
                <a:latin typeface="Calibri" panose="020F0502020204030204" pitchFamily="34" charset="0"/>
                <a:ea typeface="Calibri" panose="020F0502020204030204" pitchFamily="34" charset="0"/>
                <a:cs typeface="Calibri" panose="020F0502020204030204" pitchFamily="34" charset="0"/>
                <a:hlinkClick r:id="rId2"/>
              </a:rPr>
              <a:t>arviointi kouluruokailun ja ruokakasvatuksen nykytilasta</a:t>
            </a:r>
            <a:r>
              <a:rPr lang="fi-FI" sz="1800" dirty="0">
                <a:effectLst/>
                <a:latin typeface="Calibri" panose="020F0502020204030204" pitchFamily="34" charset="0"/>
                <a:ea typeface="Calibri" panose="020F0502020204030204" pitchFamily="34" charset="0"/>
                <a:cs typeface="Calibri" panose="020F0502020204030204" pitchFamily="34" charset="0"/>
              </a:rPr>
              <a:t>. </a:t>
            </a:r>
            <a:r>
              <a:rPr lang="fi-FI" sz="1800" b="1" dirty="0">
                <a:effectLst/>
                <a:latin typeface="Calibri" panose="020F0502020204030204" pitchFamily="34" charset="0"/>
                <a:ea typeface="Calibri" panose="020F0502020204030204" pitchFamily="34" charset="0"/>
                <a:cs typeface="Calibri" panose="020F0502020204030204" pitchFamily="34" charset="0"/>
              </a:rPr>
              <a:t>Arviointi tulee olla täytettynä syyslomaan mennessä.</a:t>
            </a:r>
            <a:r>
              <a:rPr lang="fi-FI" sz="1800" dirty="0">
                <a:effectLst/>
                <a:latin typeface="Calibri" panose="020F0502020204030204" pitchFamily="34" charset="0"/>
                <a:ea typeface="Calibri" panose="020F0502020204030204" pitchFamily="34" charset="0"/>
                <a:cs typeface="Calibri" panose="020F0502020204030204" pitchFamily="34" charset="0"/>
              </a:rPr>
              <a:t> Työkalun avulla muodostetaan </a:t>
            </a:r>
            <a:r>
              <a:rPr lang="fi-FI" sz="1800" u="sng" dirty="0">
                <a:solidFill>
                  <a:srgbClr val="9BBB59"/>
                </a:solidFill>
                <a:effectLst/>
                <a:latin typeface="Calibri" panose="020F0502020204030204" pitchFamily="34" charset="0"/>
                <a:ea typeface="Calibri" panose="020F0502020204030204" pitchFamily="34" charset="0"/>
                <a:cs typeface="Calibri" panose="020F0502020204030204" pitchFamily="34" charset="0"/>
                <a:hlinkClick r:id="rId3"/>
              </a:rPr>
              <a:t>kokonaiskuva</a:t>
            </a:r>
            <a:r>
              <a:rPr lang="fi-FI" sz="1800" dirty="0">
                <a:effectLst/>
                <a:latin typeface="Calibri" panose="020F0502020204030204" pitchFamily="34" charset="0"/>
                <a:ea typeface="Calibri" panose="020F0502020204030204" pitchFamily="34" charset="0"/>
                <a:cs typeface="Calibri" panose="020F0502020204030204" pitchFamily="34" charset="0"/>
              </a:rPr>
              <a:t> kouluruokailun ja ruokakasvatuksen nykytilasta Tampereen perusopetuksessa, jota lähdetään kaupunkitasoisesti kehittämään eteenpäin. Lisäksi koulu voi halutessaan käyttää kyselyn tuottamia suosituksia oman koulun ruokailun ja ruokakasvatuksen kehittämisessä. Arviointilomakkeen täyttäminen on samalla hyvä hetki pohtia yhdessä työyhteisössä toteutettavaa ruokakasvatusta ja saada yhteinen näkemys toimivista käytännöistä sekä mahdollisista kehittämiskohteista.</a:t>
            </a:r>
          </a:p>
          <a:p>
            <a:pPr>
              <a:lnSpc>
                <a:spcPct val="115000"/>
              </a:lnSpc>
              <a:spcBef>
                <a:spcPts val="500"/>
              </a:spcBef>
              <a:spcAft>
                <a:spcPts val="1000"/>
              </a:spcAft>
            </a:pPr>
            <a:r>
              <a:rPr lang="fi-FI" sz="1800" dirty="0">
                <a:effectLst/>
                <a:latin typeface="Calibri" panose="020F0502020204030204" pitchFamily="34" charset="0"/>
                <a:ea typeface="Calibri" panose="020F0502020204030204" pitchFamily="34" charset="0"/>
                <a:cs typeface="Calibri" panose="020F0502020204030204" pitchFamily="34" charset="0"/>
              </a:rPr>
              <a:t> Arvion täyttöön tulee varata aikaa </a:t>
            </a:r>
            <a:r>
              <a:rPr lang="fi-FI" sz="1800" b="1" dirty="0">
                <a:effectLst/>
                <a:latin typeface="Calibri" panose="020F0502020204030204" pitchFamily="34" charset="0"/>
                <a:ea typeface="Calibri" panose="020F0502020204030204" pitchFamily="34" charset="0"/>
                <a:cs typeface="Calibri" panose="020F0502020204030204" pitchFamily="34" charset="0"/>
              </a:rPr>
              <a:t>45 minuuttia</a:t>
            </a:r>
            <a:r>
              <a:rPr lang="fi-FI" sz="1800" dirty="0">
                <a:effectLst/>
                <a:latin typeface="Calibri" panose="020F0502020204030204" pitchFamily="34" charset="0"/>
                <a:ea typeface="Calibri" panose="020F0502020204030204" pitchFamily="34" charset="0"/>
                <a:cs typeface="Calibri" panose="020F0502020204030204" pitchFamily="34" charset="0"/>
              </a:rPr>
              <a:t> ja se tehdään </a:t>
            </a:r>
            <a:r>
              <a:rPr lang="fi-FI" sz="1800" b="1" dirty="0">
                <a:effectLst/>
                <a:latin typeface="Calibri" panose="020F0502020204030204" pitchFamily="34" charset="0"/>
                <a:ea typeface="Calibri" panose="020F0502020204030204" pitchFamily="34" charset="0"/>
                <a:cs typeface="Calibri" panose="020F0502020204030204" pitchFamily="34" charset="0"/>
              </a:rPr>
              <a:t>työryhmänä</a:t>
            </a:r>
            <a:r>
              <a:rPr lang="fi-FI" sz="1800" dirty="0">
                <a:effectLst/>
                <a:latin typeface="Calibri" panose="020F0502020204030204" pitchFamily="34" charset="0"/>
                <a:ea typeface="Calibri" panose="020F0502020204030204" pitchFamily="34" charset="0"/>
                <a:cs typeface="Calibri" panose="020F0502020204030204" pitchFamily="34" charset="0"/>
              </a:rPr>
              <a:t>, jossa on edustettuina </a:t>
            </a:r>
            <a:r>
              <a:rPr lang="fi-FI" sz="1800" b="1" dirty="0">
                <a:effectLst/>
                <a:latin typeface="Calibri" panose="020F0502020204030204" pitchFamily="34" charset="0"/>
                <a:ea typeface="Calibri" panose="020F0502020204030204" pitchFamily="34" charset="0"/>
                <a:cs typeface="Calibri" panose="020F0502020204030204" pitchFamily="34" charset="0"/>
              </a:rPr>
              <a:t>opettajat, rehtori, ruokapalvelun työntekijä, kouluterveydenhoitaja ja oppilaita, ja vanhempia. </a:t>
            </a:r>
          </a:p>
          <a:p>
            <a:pPr>
              <a:lnSpc>
                <a:spcPct val="115000"/>
              </a:lnSpc>
              <a:spcBef>
                <a:spcPts val="500"/>
              </a:spcBef>
              <a:spcAft>
                <a:spcPts val="1000"/>
              </a:spcAft>
            </a:pPr>
            <a:r>
              <a:rPr lang="fi-FI" sz="1800" dirty="0">
                <a:effectLst/>
                <a:latin typeface="Calibri" panose="020F0502020204030204" pitchFamily="34" charset="0"/>
                <a:ea typeface="Calibri" panose="020F0502020204030204" pitchFamily="34" charset="0"/>
                <a:cs typeface="Calibri" panose="020F0502020204030204" pitchFamily="34" charset="0"/>
              </a:rPr>
              <a:t>Yhtenäiskouluissa arvio tehdään erikseen ala- ja yläkouluille. </a:t>
            </a:r>
          </a:p>
          <a:p>
            <a:pPr>
              <a:lnSpc>
                <a:spcPct val="115000"/>
              </a:lnSpc>
              <a:spcBef>
                <a:spcPts val="500"/>
              </a:spcBef>
              <a:spcAft>
                <a:spcPts val="1000"/>
              </a:spcAft>
            </a:pPr>
            <a:r>
              <a:rPr lang="fi-FI" sz="1800" dirty="0">
                <a:effectLst/>
                <a:latin typeface="Calibri" panose="020F0502020204030204" pitchFamily="34" charset="0"/>
                <a:ea typeface="Calibri" panose="020F0502020204030204" pitchFamily="34" charset="0"/>
                <a:cs typeface="Calibri" panose="020F0502020204030204" pitchFamily="34" charset="0"/>
              </a:rPr>
              <a:t>Lisätiedot </a:t>
            </a:r>
            <a:r>
              <a:rPr lang="fi-FI" sz="1800" u="sng" dirty="0">
                <a:solidFill>
                  <a:srgbClr val="9BBB59"/>
                </a:solidFill>
                <a:effectLst/>
                <a:latin typeface="Calibri" panose="020F0502020204030204" pitchFamily="34" charset="0"/>
                <a:ea typeface="Calibri" panose="020F0502020204030204" pitchFamily="34" charset="0"/>
                <a:cs typeface="Calibri" panose="020F0502020204030204" pitchFamily="34" charset="0"/>
                <a:hlinkClick r:id="rId2"/>
              </a:rPr>
              <a:t>Koulut - Nykytila.fi</a:t>
            </a:r>
            <a:r>
              <a:rPr lang="fi-FI" sz="1800" dirty="0">
                <a:effectLst/>
                <a:latin typeface="Calibri" panose="020F0502020204030204" pitchFamily="34" charset="0"/>
                <a:ea typeface="Calibri" panose="020F0502020204030204" pitchFamily="34" charset="0"/>
                <a:cs typeface="Calibri" panose="020F0502020204030204" pitchFamily="34" charset="0"/>
              </a:rPr>
              <a:t> . Nykytila.fi arvion täyttämiseen voi pyytää avuksi myös ekososiaalisen sivistyksen tutoropettajan.</a:t>
            </a:r>
          </a:p>
          <a:p>
            <a:pPr>
              <a:lnSpc>
                <a:spcPct val="115000"/>
              </a:lnSpc>
              <a:spcBef>
                <a:spcPts val="500"/>
              </a:spcBef>
              <a:spcAft>
                <a:spcPts val="1000"/>
              </a:spcAft>
            </a:pPr>
            <a:r>
              <a:rPr lang="fi-FI" sz="1800" dirty="0">
                <a:latin typeface="Calibri" panose="020F0502020204030204" pitchFamily="34" charset="0"/>
                <a:ea typeface="Calibri" panose="020F0502020204030204" pitchFamily="34" charset="0"/>
                <a:cs typeface="Calibri" panose="020F0502020204030204" pitchFamily="34" charset="0"/>
              </a:rPr>
              <a:t>Vinkkejä kouluruokailun ja ruokakasvatuksen kehittämiseen (erityisesti alakouluille): </a:t>
            </a:r>
            <a:r>
              <a:rPr lang="fi-FI" sz="1400" dirty="0">
                <a:hlinkClick r:id="rId4"/>
              </a:rPr>
              <a:t>Maistuva koulu - Ruokailoa kouluihin!</a:t>
            </a:r>
            <a:r>
              <a:rPr lang="fi-FI" sz="1400" dirty="0"/>
              <a:t> </a:t>
            </a:r>
            <a:endParaRPr lang="fi-FI" sz="1800" dirty="0">
              <a:effectLst/>
              <a:latin typeface="Calibri" panose="020F0502020204030204" pitchFamily="34" charset="0"/>
              <a:ea typeface="Meiryo" panose="020B0604030504040204" pitchFamily="34" charset="-128"/>
              <a:cs typeface="Calibri" panose="020F0502020204030204" pitchFamily="34" charset="0"/>
            </a:endParaRPr>
          </a:p>
          <a:p>
            <a:pPr>
              <a:lnSpc>
                <a:spcPct val="115000"/>
              </a:lnSpc>
              <a:spcBef>
                <a:spcPts val="500"/>
              </a:spcBef>
              <a:spcAft>
                <a:spcPts val="1000"/>
              </a:spcAft>
            </a:pPr>
            <a:endParaRPr lang="fi-FI" sz="1800" dirty="0">
              <a:effectLst/>
              <a:latin typeface="Calibri" panose="020F0502020204030204" pitchFamily="34" charset="0"/>
              <a:ea typeface="Meiryo" panose="020B0604030504040204" pitchFamily="34" charset="-128"/>
              <a:cs typeface="Calibri" panose="020F0502020204030204" pitchFamily="34" charset="0"/>
            </a:endParaRPr>
          </a:p>
          <a:p>
            <a:endParaRPr lang="fi-FI" dirty="0"/>
          </a:p>
        </p:txBody>
      </p:sp>
      <p:sp>
        <p:nvSpPr>
          <p:cNvPr id="3" name="Päivämäärän paikkamerkki 2">
            <a:extLst>
              <a:ext uri="{FF2B5EF4-FFF2-40B4-BE49-F238E27FC236}">
                <a16:creationId xmlns:a16="http://schemas.microsoft.com/office/drawing/2014/main" id="{C1D31449-1C2F-4B14-9CBA-446808CB203E}"/>
              </a:ext>
            </a:extLst>
          </p:cNvPr>
          <p:cNvSpPr>
            <a:spLocks noGrp="1"/>
          </p:cNvSpPr>
          <p:nvPr>
            <p:ph type="dt" sz="half" idx="10"/>
          </p:nvPr>
        </p:nvSpPr>
        <p:spPr/>
        <p:txBody>
          <a:bodyPr/>
          <a:lstStyle/>
          <a:p>
            <a:fld id="{13FCC265-7263-4E13-BEDA-3DE550EC149D}" type="datetime1">
              <a:rPr lang="fi-FI" smtClean="0"/>
              <a:t>13.6.2024</a:t>
            </a:fld>
            <a:endParaRPr lang="fi-FI"/>
          </a:p>
        </p:txBody>
      </p:sp>
      <p:sp>
        <p:nvSpPr>
          <p:cNvPr id="4" name="Dian numeron paikkamerkki 3">
            <a:extLst>
              <a:ext uri="{FF2B5EF4-FFF2-40B4-BE49-F238E27FC236}">
                <a16:creationId xmlns:a16="http://schemas.microsoft.com/office/drawing/2014/main" id="{6198FC02-7471-4809-B703-85C6A3993A80}"/>
              </a:ext>
            </a:extLst>
          </p:cNvPr>
          <p:cNvSpPr>
            <a:spLocks noGrp="1"/>
          </p:cNvSpPr>
          <p:nvPr>
            <p:ph type="sldNum" sz="quarter" idx="12"/>
          </p:nvPr>
        </p:nvSpPr>
        <p:spPr/>
        <p:txBody>
          <a:bodyPr/>
          <a:lstStyle/>
          <a:p>
            <a:fld id="{F3EE06F1-2D77-A44E-97FA-F679B9CB76D5}" type="slidenum">
              <a:rPr lang="fi-FI" smtClean="0"/>
              <a:pPr/>
              <a:t>1</a:t>
            </a:fld>
            <a:endParaRPr lang="fi-FI"/>
          </a:p>
        </p:txBody>
      </p:sp>
      <p:sp>
        <p:nvSpPr>
          <p:cNvPr id="2" name="Alatunnisteen paikkamerkki 1">
            <a:extLst>
              <a:ext uri="{FF2B5EF4-FFF2-40B4-BE49-F238E27FC236}">
                <a16:creationId xmlns:a16="http://schemas.microsoft.com/office/drawing/2014/main" id="{ADD03C89-E91B-42DE-BBA2-DF81E60FE03E}"/>
              </a:ext>
            </a:extLst>
          </p:cNvPr>
          <p:cNvSpPr>
            <a:spLocks noGrp="1"/>
          </p:cNvSpPr>
          <p:nvPr>
            <p:ph type="ftr" sz="quarter" idx="11"/>
          </p:nvPr>
        </p:nvSpPr>
        <p:spPr/>
        <p:txBody>
          <a:bodyPr/>
          <a:lstStyle/>
          <a:p>
            <a:endParaRPr lang="fi-FI" dirty="0"/>
          </a:p>
        </p:txBody>
      </p:sp>
    </p:spTree>
    <p:extLst>
      <p:ext uri="{BB962C8B-B14F-4D97-AF65-F5344CB8AC3E}">
        <p14:creationId xmlns:p14="http://schemas.microsoft.com/office/powerpoint/2010/main" val="267973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7">
            <a:extLst>
              <a:ext uri="{FF2B5EF4-FFF2-40B4-BE49-F238E27FC236}">
                <a16:creationId xmlns:a16="http://schemas.microsoft.com/office/drawing/2014/main" id="{B6D5531E-5ADD-4A31-895F-9955BDDC4BDF}"/>
              </a:ext>
            </a:extLst>
          </p:cNvPr>
          <p:cNvSpPr>
            <a:spLocks noGrp="1"/>
          </p:cNvSpPr>
          <p:nvPr>
            <p:ph type="title"/>
          </p:nvPr>
        </p:nvSpPr>
        <p:spPr/>
        <p:txBody>
          <a:bodyPr>
            <a:noAutofit/>
          </a:bodyPr>
          <a:lstStyle/>
          <a:p>
            <a:r>
              <a:rPr lang="fi-FI" sz="4000" dirty="0">
                <a:effectLst/>
                <a:latin typeface="Calibri" panose="020F0502020204030204" pitchFamily="34" charset="0"/>
                <a:ea typeface="Meiryo" panose="020B0604030504040204" pitchFamily="34" charset="-128"/>
              </a:rPr>
              <a:t>Kouluruokailun ja ruokakasvatuksen kehittäminen (</a:t>
            </a:r>
            <a:r>
              <a:rPr lang="fi-FI" sz="4000">
                <a:effectLst/>
                <a:latin typeface="Calibri" panose="020F0502020204030204" pitchFamily="34" charset="0"/>
                <a:ea typeface="Meiryo" panose="020B0604030504040204" pitchFamily="34" charset="-128"/>
              </a:rPr>
              <a:t>oppilaskunnat) LV24-25</a:t>
            </a:r>
            <a:endParaRPr lang="fi-FI" sz="4000" dirty="0"/>
          </a:p>
        </p:txBody>
      </p:sp>
      <p:sp>
        <p:nvSpPr>
          <p:cNvPr id="9" name="Tekstin paikkamerkki 8">
            <a:extLst>
              <a:ext uri="{FF2B5EF4-FFF2-40B4-BE49-F238E27FC236}">
                <a16:creationId xmlns:a16="http://schemas.microsoft.com/office/drawing/2014/main" id="{0217A06A-99DF-4972-9908-F95449566F13}"/>
              </a:ext>
            </a:extLst>
          </p:cNvPr>
          <p:cNvSpPr>
            <a:spLocks noGrp="1"/>
          </p:cNvSpPr>
          <p:nvPr>
            <p:ph type="body" idx="1"/>
          </p:nvPr>
        </p:nvSpPr>
        <p:spPr/>
        <p:txBody>
          <a:bodyPr>
            <a:normAutofit/>
          </a:bodyPr>
          <a:lstStyle/>
          <a:p>
            <a:pPr>
              <a:lnSpc>
                <a:spcPct val="115000"/>
              </a:lnSpc>
              <a:spcBef>
                <a:spcPts val="500"/>
              </a:spcBef>
              <a:spcAft>
                <a:spcPts val="1000"/>
              </a:spcAft>
            </a:pPr>
            <a:r>
              <a:rPr lang="fi-FI" sz="1800" dirty="0">
                <a:effectLst/>
                <a:latin typeface="Calibri" panose="020F0502020204030204" pitchFamily="34" charset="0"/>
                <a:ea typeface="Calibri" panose="020F0502020204030204" pitchFamily="34" charset="0"/>
                <a:cs typeface="Calibri" panose="020F0502020204030204" pitchFamily="34" charset="0"/>
              </a:rPr>
              <a:t>Oppilaskunnat pitävät kouluruokailun kehittämistä esillä säännöllisesti kouluvuoden aikana. Työn voi aloittaa tekemällä arvion oman koulun kouluruokailun nykytilasta valmiilla kyselyllä:  </a:t>
            </a:r>
            <a:r>
              <a:rPr lang="fi-FI"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2"/>
              </a:rPr>
              <a:t>Tilannekartoituslomake</a:t>
            </a:r>
            <a:r>
              <a:rPr lang="fi-FI" sz="1800" dirty="0">
                <a:effectLst/>
                <a:latin typeface="Calibri" panose="020F0502020204030204" pitchFamily="34" charset="0"/>
                <a:ea typeface="Calibri" panose="020F0502020204030204" pitchFamily="34" charset="0"/>
                <a:cs typeface="Calibri" panose="020F0502020204030204" pitchFamily="34" charset="0"/>
              </a:rPr>
              <a:t> (maistuvakoulu.fi). </a:t>
            </a:r>
          </a:p>
          <a:p>
            <a:pPr>
              <a:lnSpc>
                <a:spcPct val="115000"/>
              </a:lnSpc>
              <a:spcBef>
                <a:spcPts val="500"/>
              </a:spcBef>
              <a:spcAft>
                <a:spcPts val="1000"/>
              </a:spcAft>
            </a:pPr>
            <a:r>
              <a:rPr lang="fi-FI" sz="1800" dirty="0">
                <a:effectLst/>
                <a:latin typeface="Calibri" panose="020F0502020204030204" pitchFamily="34" charset="0"/>
                <a:ea typeface="Calibri" panose="020F0502020204030204" pitchFamily="34" charset="0"/>
                <a:cs typeface="Calibri" panose="020F0502020204030204" pitchFamily="34" charset="0"/>
              </a:rPr>
              <a:t>Pyytäkää Pirkanmaan </a:t>
            </a:r>
            <a:r>
              <a:rPr lang="fi-FI" sz="1800" dirty="0" err="1">
                <a:effectLst/>
                <a:latin typeface="Calibri" panose="020F0502020204030204" pitchFamily="34" charset="0"/>
                <a:ea typeface="Calibri" panose="020F0502020204030204" pitchFamily="34" charset="0"/>
                <a:cs typeface="Calibri" panose="020F0502020204030204" pitchFamily="34" charset="0"/>
              </a:rPr>
              <a:t>Voimiasta</a:t>
            </a:r>
            <a:r>
              <a:rPr lang="fi-FI" sz="1800" dirty="0">
                <a:effectLst/>
                <a:latin typeface="Calibri" panose="020F0502020204030204" pitchFamily="34" charset="0"/>
                <a:ea typeface="Calibri" panose="020F0502020204030204" pitchFamily="34" charset="0"/>
                <a:cs typeface="Calibri" panose="020F0502020204030204" pitchFamily="34" charset="0"/>
              </a:rPr>
              <a:t> edustaja mukaan täyttämään kyselyä. </a:t>
            </a:r>
            <a:r>
              <a:rPr lang="fi-FI" sz="1800" b="1" dirty="0">
                <a:effectLst/>
                <a:latin typeface="Calibri" panose="020F0502020204030204" pitchFamily="34" charset="0"/>
                <a:ea typeface="Calibri" panose="020F0502020204030204" pitchFamily="34" charset="0"/>
                <a:cs typeface="Calibri" panose="020F0502020204030204" pitchFamily="34" charset="0"/>
              </a:rPr>
              <a:t>Oikean yhteyshenkilön yhteystietoineen </a:t>
            </a:r>
            <a:r>
              <a:rPr lang="fi-FI" sz="1800" b="1" dirty="0" err="1">
                <a:effectLst/>
                <a:latin typeface="Calibri" panose="020F0502020204030204" pitchFamily="34" charset="0"/>
                <a:ea typeface="Calibri" panose="020F0502020204030204" pitchFamily="34" charset="0"/>
                <a:cs typeface="Calibri" panose="020F0502020204030204" pitchFamily="34" charset="0"/>
              </a:rPr>
              <a:t>Voimialta</a:t>
            </a:r>
            <a:r>
              <a:rPr lang="fi-FI" sz="1800" b="1" dirty="0">
                <a:effectLst/>
                <a:latin typeface="Calibri" panose="020F0502020204030204" pitchFamily="34" charset="0"/>
                <a:ea typeface="Calibri" panose="020F0502020204030204" pitchFamily="34" charset="0"/>
                <a:cs typeface="Calibri" panose="020F0502020204030204" pitchFamily="34" charset="0"/>
              </a:rPr>
              <a:t> omalle koulullenne löydät seuraavalta sivulta. </a:t>
            </a:r>
            <a:r>
              <a:rPr lang="fi-FI" sz="1800" dirty="0">
                <a:effectLst/>
                <a:latin typeface="Calibri" panose="020F0502020204030204" pitchFamily="34" charset="0"/>
                <a:ea typeface="Calibri" panose="020F0502020204030204" pitchFamily="34" charset="0"/>
                <a:cs typeface="Calibri" panose="020F0502020204030204" pitchFamily="34" charset="0"/>
              </a:rPr>
              <a:t>Selvityksen jälkeen oppilaskunta voi lähteä miettimään omia ehdotuksia ja toimenpiteitä kouluruokailun kehittämiseen. Ideoita toiminnan aloittamiseen voi etsiä täältä: </a:t>
            </a:r>
            <a:r>
              <a:rPr lang="fi-FI"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Kouluruokatoimikunta ja -vaikuttajat (nro 40) - Maistuva koulu</a:t>
            </a:r>
            <a:endParaRPr lang="fi-FI" sz="1800" dirty="0">
              <a:effectLst/>
              <a:latin typeface="Calibri" panose="020F0502020204030204" pitchFamily="34" charset="0"/>
              <a:ea typeface="Meiryo" panose="020B0604030504040204" pitchFamily="34" charset="-128"/>
              <a:cs typeface="Calibri" panose="020F0502020204030204" pitchFamily="34" charset="0"/>
            </a:endParaRPr>
          </a:p>
          <a:p>
            <a:endParaRPr lang="fi-FI" dirty="0"/>
          </a:p>
        </p:txBody>
      </p:sp>
      <p:sp>
        <p:nvSpPr>
          <p:cNvPr id="3" name="Päivämäärän paikkamerkki 2">
            <a:extLst>
              <a:ext uri="{FF2B5EF4-FFF2-40B4-BE49-F238E27FC236}">
                <a16:creationId xmlns:a16="http://schemas.microsoft.com/office/drawing/2014/main" id="{C1D31449-1C2F-4B14-9CBA-446808CB203E}"/>
              </a:ext>
            </a:extLst>
          </p:cNvPr>
          <p:cNvSpPr>
            <a:spLocks noGrp="1"/>
          </p:cNvSpPr>
          <p:nvPr>
            <p:ph type="dt" sz="half" idx="10"/>
          </p:nvPr>
        </p:nvSpPr>
        <p:spPr/>
        <p:txBody>
          <a:bodyPr/>
          <a:lstStyle/>
          <a:p>
            <a:fld id="{13FCC265-7263-4E13-BEDA-3DE550EC149D}" type="datetime1">
              <a:rPr lang="fi-FI" smtClean="0"/>
              <a:t>13.6.2024</a:t>
            </a:fld>
            <a:endParaRPr lang="fi-FI"/>
          </a:p>
        </p:txBody>
      </p:sp>
      <p:sp>
        <p:nvSpPr>
          <p:cNvPr id="4" name="Dian numeron paikkamerkki 3">
            <a:extLst>
              <a:ext uri="{FF2B5EF4-FFF2-40B4-BE49-F238E27FC236}">
                <a16:creationId xmlns:a16="http://schemas.microsoft.com/office/drawing/2014/main" id="{6198FC02-7471-4809-B703-85C6A3993A80}"/>
              </a:ext>
            </a:extLst>
          </p:cNvPr>
          <p:cNvSpPr>
            <a:spLocks noGrp="1"/>
          </p:cNvSpPr>
          <p:nvPr>
            <p:ph type="sldNum" sz="quarter" idx="12"/>
          </p:nvPr>
        </p:nvSpPr>
        <p:spPr/>
        <p:txBody>
          <a:bodyPr/>
          <a:lstStyle/>
          <a:p>
            <a:fld id="{F3EE06F1-2D77-A44E-97FA-F679B9CB76D5}" type="slidenum">
              <a:rPr lang="fi-FI" smtClean="0"/>
              <a:pPr/>
              <a:t>2</a:t>
            </a:fld>
            <a:endParaRPr lang="fi-FI"/>
          </a:p>
        </p:txBody>
      </p:sp>
      <p:sp>
        <p:nvSpPr>
          <p:cNvPr id="2" name="Alatunnisteen paikkamerkki 1">
            <a:extLst>
              <a:ext uri="{FF2B5EF4-FFF2-40B4-BE49-F238E27FC236}">
                <a16:creationId xmlns:a16="http://schemas.microsoft.com/office/drawing/2014/main" id="{ADD03C89-E91B-42DE-BBA2-DF81E60FE03E}"/>
              </a:ext>
            </a:extLst>
          </p:cNvPr>
          <p:cNvSpPr>
            <a:spLocks noGrp="1"/>
          </p:cNvSpPr>
          <p:nvPr>
            <p:ph type="ftr" sz="quarter" idx="11"/>
          </p:nvPr>
        </p:nvSpPr>
        <p:spPr/>
        <p:txBody>
          <a:bodyPr/>
          <a:lstStyle/>
          <a:p>
            <a:endParaRPr lang="fi-FI" dirty="0"/>
          </a:p>
        </p:txBody>
      </p:sp>
    </p:spTree>
    <p:extLst>
      <p:ext uri="{BB962C8B-B14F-4D97-AF65-F5344CB8AC3E}">
        <p14:creationId xmlns:p14="http://schemas.microsoft.com/office/powerpoint/2010/main" val="2869259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7">
            <a:extLst>
              <a:ext uri="{FF2B5EF4-FFF2-40B4-BE49-F238E27FC236}">
                <a16:creationId xmlns:a16="http://schemas.microsoft.com/office/drawing/2014/main" id="{B6D5531E-5ADD-4A31-895F-9955BDDC4BDF}"/>
              </a:ext>
            </a:extLst>
          </p:cNvPr>
          <p:cNvSpPr>
            <a:spLocks noGrp="1"/>
          </p:cNvSpPr>
          <p:nvPr>
            <p:ph type="title"/>
          </p:nvPr>
        </p:nvSpPr>
        <p:spPr/>
        <p:txBody>
          <a:bodyPr>
            <a:noAutofit/>
          </a:bodyPr>
          <a:lstStyle/>
          <a:p>
            <a:r>
              <a:rPr lang="fi-FI" sz="4000" dirty="0">
                <a:effectLst/>
                <a:latin typeface="Calibri" panose="020F0502020204030204" pitchFamily="34" charset="0"/>
                <a:ea typeface="Meiryo" panose="020B0604030504040204" pitchFamily="34" charset="-128"/>
              </a:rPr>
              <a:t>Yhteyshenkilöt Voimia Oy</a:t>
            </a:r>
            <a:endParaRPr lang="fi-FI" sz="4000" dirty="0"/>
          </a:p>
        </p:txBody>
      </p:sp>
      <p:sp>
        <p:nvSpPr>
          <p:cNvPr id="9" name="Tekstin paikkamerkki 8">
            <a:extLst>
              <a:ext uri="{FF2B5EF4-FFF2-40B4-BE49-F238E27FC236}">
                <a16:creationId xmlns:a16="http://schemas.microsoft.com/office/drawing/2014/main" id="{0217A06A-99DF-4972-9908-F95449566F13}"/>
              </a:ext>
            </a:extLst>
          </p:cNvPr>
          <p:cNvSpPr>
            <a:spLocks noGrp="1"/>
          </p:cNvSpPr>
          <p:nvPr>
            <p:ph type="body" idx="1"/>
          </p:nvPr>
        </p:nvSpPr>
        <p:spPr>
          <a:xfrm>
            <a:off x="503588" y="1455186"/>
            <a:ext cx="10856562" cy="4901164"/>
          </a:xfrm>
        </p:spPr>
        <p:txBody>
          <a:bodyPr numCol="3">
            <a:normAutofit fontScale="92500" lnSpcReduction="20000"/>
          </a:bodyPr>
          <a:lstStyle/>
          <a:p>
            <a:pPr marL="0" indent="0">
              <a:buNone/>
            </a:pPr>
            <a:r>
              <a:rPr lang="fi-FI" sz="1800" b="1" dirty="0" err="1">
                <a:effectLst/>
                <a:latin typeface="Calibri" panose="020F0502020204030204" pitchFamily="34" charset="0"/>
                <a:ea typeface="Calibri" panose="020F0502020204030204" pitchFamily="34" charset="0"/>
              </a:rPr>
              <a:t>Voimian</a:t>
            </a:r>
            <a:r>
              <a:rPr lang="fi-FI" sz="1800" b="1" dirty="0">
                <a:effectLst/>
                <a:latin typeface="Calibri" panose="020F0502020204030204" pitchFamily="34" charset="0"/>
                <a:ea typeface="Calibri" panose="020F0502020204030204" pitchFamily="34" charset="0"/>
              </a:rPr>
              <a:t> alue-esihenkilö Hanna-Leena </a:t>
            </a:r>
            <a:r>
              <a:rPr lang="fi-FI" sz="1800" b="1" dirty="0" err="1">
                <a:effectLst/>
                <a:latin typeface="Calibri" panose="020F0502020204030204" pitchFamily="34" charset="0"/>
                <a:ea typeface="Calibri" panose="020F0502020204030204" pitchFamily="34" charset="0"/>
              </a:rPr>
              <a:t>Loimakoski</a:t>
            </a:r>
            <a:r>
              <a:rPr lang="fi-FI" sz="1800" b="1" dirty="0">
                <a:effectLst/>
                <a:latin typeface="Calibri" panose="020F0502020204030204" pitchFamily="34" charset="0"/>
                <a:ea typeface="Calibri" panose="020F0502020204030204" pitchFamily="34" charset="0"/>
              </a:rPr>
              <a:t> p. 044 481 1856, </a:t>
            </a:r>
            <a:r>
              <a:rPr lang="fi-FI" sz="1800" b="1" u="sng" dirty="0">
                <a:solidFill>
                  <a:srgbClr val="0563C1"/>
                </a:solidFill>
                <a:effectLst/>
                <a:latin typeface="Calibri" panose="020F0502020204030204" pitchFamily="34" charset="0"/>
                <a:ea typeface="Calibri" panose="020F0502020204030204" pitchFamily="34" charset="0"/>
                <a:hlinkClick r:id="rId2"/>
              </a:rPr>
              <a:t>hanna-leena.loimakoski@voimia.fi</a:t>
            </a:r>
            <a:br>
              <a:rPr lang="fi-FI" sz="1800" b="1" u="sng" dirty="0">
                <a:solidFill>
                  <a:srgbClr val="0563C1"/>
                </a:solidFill>
                <a:effectLst/>
                <a:latin typeface="Calibri" panose="020F0502020204030204" pitchFamily="34" charset="0"/>
                <a:ea typeface="Calibri" panose="020F0502020204030204" pitchFamily="34" charset="0"/>
              </a:rPr>
            </a:br>
            <a:r>
              <a:rPr lang="fi-FI" sz="1800" dirty="0">
                <a:effectLst/>
                <a:latin typeface="Calibri" panose="020F0502020204030204" pitchFamily="34" charset="0"/>
                <a:ea typeface="Calibri" panose="020F0502020204030204" pitchFamily="34" charset="0"/>
              </a:rPr>
              <a:t>Vuoreksen koulukeskus</a:t>
            </a:r>
            <a:br>
              <a:rPr lang="fi-FI" sz="1800" dirty="0">
                <a:effectLst/>
                <a:latin typeface="Calibri" panose="020F0502020204030204" pitchFamily="34" charset="0"/>
                <a:ea typeface="Calibri" panose="020F0502020204030204" pitchFamily="34" charset="0"/>
              </a:rPr>
            </a:br>
            <a:r>
              <a:rPr lang="fi-FI" sz="1800" dirty="0">
                <a:effectLst/>
                <a:latin typeface="Calibri" panose="020F0502020204030204" pitchFamily="34" charset="0"/>
                <a:ea typeface="Calibri" panose="020F0502020204030204" pitchFamily="34" charset="0"/>
              </a:rPr>
              <a:t>Hatanpään koulu</a:t>
            </a:r>
            <a:br>
              <a:rPr lang="fi-FI" sz="1800" dirty="0">
                <a:effectLst/>
                <a:latin typeface="Calibri" panose="020F0502020204030204" pitchFamily="34" charset="0"/>
                <a:ea typeface="Calibri" panose="020F0502020204030204" pitchFamily="34" charset="0"/>
              </a:rPr>
            </a:br>
            <a:r>
              <a:rPr lang="fi-FI" sz="1800" dirty="0" err="1">
                <a:effectLst/>
                <a:latin typeface="Calibri" panose="020F0502020204030204" pitchFamily="34" charset="0"/>
                <a:ea typeface="Calibri" panose="020F0502020204030204" pitchFamily="34" charset="0"/>
              </a:rPr>
              <a:t>Puistokoullu</a:t>
            </a:r>
            <a:r>
              <a:rPr lang="fi-FI" sz="1800" dirty="0">
                <a:effectLst/>
                <a:latin typeface="Calibri" panose="020F0502020204030204" pitchFamily="34" charset="0"/>
                <a:ea typeface="Calibri" panose="020F0502020204030204" pitchFamily="34" charset="0"/>
              </a:rPr>
              <a:t> Vuores</a:t>
            </a:r>
            <a:br>
              <a:rPr lang="fi-FI" sz="1800" dirty="0">
                <a:effectLst/>
                <a:latin typeface="Calibri" panose="020F0502020204030204" pitchFamily="34" charset="0"/>
                <a:ea typeface="Calibri" panose="020F0502020204030204" pitchFamily="34" charset="0"/>
              </a:rPr>
            </a:br>
            <a:r>
              <a:rPr lang="fi-FI" sz="1800" dirty="0">
                <a:effectLst/>
                <a:latin typeface="Calibri" panose="020F0502020204030204" pitchFamily="34" charset="0"/>
                <a:ea typeface="Calibri" panose="020F0502020204030204" pitchFamily="34" charset="0"/>
              </a:rPr>
              <a:t>Peltolammin koulu</a:t>
            </a:r>
            <a:br>
              <a:rPr lang="fi-FI" sz="1800" dirty="0">
                <a:effectLst/>
                <a:latin typeface="Calibri" panose="020F0502020204030204" pitchFamily="34" charset="0"/>
                <a:ea typeface="Calibri" panose="020F0502020204030204" pitchFamily="34" charset="0"/>
              </a:rPr>
            </a:br>
            <a:r>
              <a:rPr lang="fi-FI" sz="1800" dirty="0">
                <a:effectLst/>
                <a:latin typeface="Calibri" panose="020F0502020204030204" pitchFamily="34" charset="0"/>
                <a:ea typeface="Calibri" panose="020F0502020204030204" pitchFamily="34" charset="0"/>
              </a:rPr>
              <a:t>Sammonkoulu </a:t>
            </a:r>
            <a:r>
              <a:rPr lang="fi-FI" sz="1800" dirty="0" err="1">
                <a:effectLst/>
                <a:latin typeface="Calibri" panose="020F0502020204030204" pitchFamily="34" charset="0"/>
                <a:ea typeface="Calibri" panose="020F0502020204030204" pitchFamily="34" charset="0"/>
              </a:rPr>
              <a:t>Teiskontie</a:t>
            </a:r>
            <a:br>
              <a:rPr lang="fi-FI" sz="1800" dirty="0">
                <a:effectLst/>
                <a:latin typeface="Calibri" panose="020F0502020204030204" pitchFamily="34" charset="0"/>
                <a:ea typeface="Calibri" panose="020F0502020204030204" pitchFamily="34" charset="0"/>
              </a:rPr>
            </a:br>
            <a:r>
              <a:rPr lang="fi-FI" sz="1800" dirty="0">
                <a:effectLst/>
                <a:latin typeface="Calibri" panose="020F0502020204030204" pitchFamily="34" charset="0"/>
                <a:ea typeface="Calibri" panose="020F0502020204030204" pitchFamily="34" charset="0"/>
              </a:rPr>
              <a:t>Sammon koulu </a:t>
            </a:r>
            <a:r>
              <a:rPr lang="fi-FI" sz="1800" dirty="0" err="1">
                <a:effectLst/>
                <a:latin typeface="Calibri" panose="020F0502020204030204" pitchFamily="34" charset="0"/>
                <a:ea typeface="Calibri" panose="020F0502020204030204" pitchFamily="34" charset="0"/>
              </a:rPr>
              <a:t>Kaupinkatu</a:t>
            </a:r>
            <a:br>
              <a:rPr lang="fi-FI" sz="1800" dirty="0">
                <a:effectLst/>
                <a:latin typeface="Calibri" panose="020F0502020204030204" pitchFamily="34" charset="0"/>
                <a:ea typeface="Calibri" panose="020F0502020204030204" pitchFamily="34" charset="0"/>
              </a:rPr>
            </a:br>
            <a:r>
              <a:rPr lang="fi-FI" sz="1800" dirty="0">
                <a:effectLst/>
                <a:latin typeface="Calibri" panose="020F0502020204030204" pitchFamily="34" charset="0"/>
                <a:ea typeface="Calibri" panose="020F0502020204030204" pitchFamily="34" charset="0"/>
              </a:rPr>
              <a:t>Sairaalakadun  väistötila</a:t>
            </a:r>
          </a:p>
          <a:p>
            <a:pPr marL="0" indent="0">
              <a:buNone/>
            </a:pPr>
            <a:r>
              <a:rPr lang="fi-FI" sz="1800" b="1" dirty="0" err="1">
                <a:effectLst/>
                <a:latin typeface="Calibri" panose="020F0502020204030204" pitchFamily="34" charset="0"/>
                <a:ea typeface="Calibri" panose="020F0502020204030204" pitchFamily="34" charset="0"/>
              </a:rPr>
              <a:t>Voimian</a:t>
            </a:r>
            <a:r>
              <a:rPr lang="fi-FI" sz="1800" b="1" dirty="0">
                <a:effectLst/>
                <a:latin typeface="Calibri" panose="020F0502020204030204" pitchFamily="34" charset="0"/>
                <a:ea typeface="Calibri" panose="020F0502020204030204" pitchFamily="34" charset="0"/>
              </a:rPr>
              <a:t> alue-esihenkilö Riikka Saarinen p. 044 481 1858, </a:t>
            </a:r>
            <a:r>
              <a:rPr lang="fi-FI" sz="1800" b="1" u="sng" dirty="0">
                <a:solidFill>
                  <a:srgbClr val="0563C1"/>
                </a:solidFill>
                <a:effectLst/>
                <a:latin typeface="Calibri" panose="020F0502020204030204" pitchFamily="34" charset="0"/>
                <a:ea typeface="Calibri" panose="020F0502020204030204" pitchFamily="34" charset="0"/>
                <a:hlinkClick r:id="rId3"/>
              </a:rPr>
              <a:t>riikka.saarinen@voimia.fi</a:t>
            </a:r>
            <a:br>
              <a:rPr lang="fi-FI" sz="1800" b="1" u="sng" dirty="0">
                <a:solidFill>
                  <a:srgbClr val="0563C1"/>
                </a:solidFill>
                <a:latin typeface="Calibri" panose="020F0502020204030204" pitchFamily="34" charset="0"/>
                <a:ea typeface="Calibri" panose="020F0502020204030204" pitchFamily="34" charset="0"/>
              </a:rPr>
            </a:br>
            <a:r>
              <a:rPr lang="fi-FI" sz="1800" dirty="0">
                <a:effectLst/>
                <a:latin typeface="Calibri" panose="020F0502020204030204" pitchFamily="34" charset="0"/>
                <a:ea typeface="Calibri" panose="020F0502020204030204" pitchFamily="34" charset="0"/>
              </a:rPr>
              <a:t>Konetalon väistötila</a:t>
            </a:r>
            <a:br>
              <a:rPr lang="fi-FI" sz="1800" dirty="0">
                <a:effectLst/>
                <a:latin typeface="Calibri" panose="020F0502020204030204" pitchFamily="34" charset="0"/>
                <a:ea typeface="Calibri" panose="020F0502020204030204" pitchFamily="34" charset="0"/>
              </a:rPr>
            </a:br>
            <a:r>
              <a:rPr lang="fi-FI" sz="1800" dirty="0">
                <a:effectLst/>
                <a:latin typeface="Calibri" panose="020F0502020204030204" pitchFamily="34" charset="0"/>
                <a:ea typeface="Calibri" panose="020F0502020204030204" pitchFamily="34" charset="0"/>
              </a:rPr>
              <a:t>Hallilan koulu</a:t>
            </a:r>
            <a:br>
              <a:rPr lang="fi-FI" sz="1800" dirty="0">
                <a:effectLst/>
                <a:latin typeface="Calibri" panose="020F0502020204030204" pitchFamily="34" charset="0"/>
                <a:ea typeface="Calibri" panose="020F0502020204030204" pitchFamily="34" charset="0"/>
              </a:rPr>
            </a:br>
            <a:r>
              <a:rPr lang="fi-FI" sz="1800" dirty="0">
                <a:effectLst/>
                <a:latin typeface="Calibri" panose="020F0502020204030204" pitchFamily="34" charset="0"/>
                <a:ea typeface="Calibri" panose="020F0502020204030204" pitchFamily="34" charset="0"/>
              </a:rPr>
              <a:t>Kanjonin koulu</a:t>
            </a:r>
            <a:br>
              <a:rPr lang="fi-FI" sz="1800" dirty="0">
                <a:effectLst/>
                <a:latin typeface="Calibri" panose="020F0502020204030204" pitchFamily="34" charset="0"/>
                <a:ea typeface="Calibri" panose="020F0502020204030204" pitchFamily="34" charset="0"/>
              </a:rPr>
            </a:br>
            <a:r>
              <a:rPr lang="fi-FI" sz="1800" dirty="0">
                <a:effectLst/>
                <a:latin typeface="Calibri" panose="020F0502020204030204" pitchFamily="34" charset="0"/>
                <a:ea typeface="Calibri" panose="020F0502020204030204" pitchFamily="34" charset="0"/>
              </a:rPr>
              <a:t>Etelä-Hervannan koulu</a:t>
            </a:r>
            <a:br>
              <a:rPr lang="fi-FI" sz="1800" dirty="0">
                <a:effectLst/>
                <a:latin typeface="Calibri" panose="020F0502020204030204" pitchFamily="34" charset="0"/>
                <a:ea typeface="Calibri" panose="020F0502020204030204" pitchFamily="34" charset="0"/>
              </a:rPr>
            </a:br>
            <a:r>
              <a:rPr lang="fi-FI" sz="1800" dirty="0">
                <a:effectLst/>
                <a:latin typeface="Calibri" panose="020F0502020204030204" pitchFamily="34" charset="0"/>
                <a:ea typeface="Calibri" panose="020F0502020204030204" pitchFamily="34" charset="0"/>
              </a:rPr>
              <a:t>Tammelan koulu</a:t>
            </a:r>
            <a:br>
              <a:rPr lang="fi-FI" sz="1800" dirty="0">
                <a:effectLst/>
                <a:latin typeface="Calibri" panose="020F0502020204030204" pitchFamily="34" charset="0"/>
                <a:ea typeface="Calibri" panose="020F0502020204030204" pitchFamily="34" charset="0"/>
              </a:rPr>
            </a:br>
            <a:r>
              <a:rPr lang="fi-FI" sz="1800" dirty="0" err="1">
                <a:effectLst/>
                <a:latin typeface="Calibri" panose="020F0502020204030204" pitchFamily="34" charset="0"/>
                <a:ea typeface="Calibri" panose="020F0502020204030204" pitchFamily="34" charset="0"/>
              </a:rPr>
              <a:t>Wivi</a:t>
            </a:r>
            <a:r>
              <a:rPr lang="fi-FI" sz="1800" dirty="0">
                <a:effectLst/>
                <a:latin typeface="Calibri" panose="020F0502020204030204" pitchFamily="34" charset="0"/>
                <a:ea typeface="Calibri" panose="020F0502020204030204" pitchFamily="34" charset="0"/>
              </a:rPr>
              <a:t> Lönnin koulu </a:t>
            </a:r>
            <a:r>
              <a:rPr lang="fi-FI" sz="1300" dirty="0">
                <a:effectLst/>
                <a:latin typeface="Calibri" panose="020F0502020204030204" pitchFamily="34" charset="0"/>
                <a:ea typeface="Calibri" panose="020F0502020204030204" pitchFamily="34" charset="0"/>
              </a:rPr>
              <a:t>(Aleksanterin koulutalo)</a:t>
            </a:r>
            <a:br>
              <a:rPr lang="fi-FI" sz="1800" dirty="0">
                <a:effectLst/>
                <a:latin typeface="Calibri" panose="020F0502020204030204" pitchFamily="34" charset="0"/>
                <a:ea typeface="Calibri" panose="020F0502020204030204" pitchFamily="34" charset="0"/>
              </a:rPr>
            </a:br>
            <a:r>
              <a:rPr lang="fi-FI" sz="1800" dirty="0" err="1">
                <a:effectLst/>
                <a:latin typeface="Calibri" panose="020F0502020204030204" pitchFamily="34" charset="0"/>
                <a:ea typeface="Calibri" panose="020F0502020204030204" pitchFamily="34" charset="0"/>
              </a:rPr>
              <a:t>Wivi</a:t>
            </a:r>
            <a:r>
              <a:rPr lang="fi-FI" sz="1800" dirty="0">
                <a:effectLst/>
                <a:latin typeface="Calibri" panose="020F0502020204030204" pitchFamily="34" charset="0"/>
                <a:ea typeface="Calibri" panose="020F0502020204030204" pitchFamily="34" charset="0"/>
              </a:rPr>
              <a:t> Lönnin koulu </a:t>
            </a:r>
            <a:r>
              <a:rPr lang="fi-FI" sz="1300" dirty="0">
                <a:effectLst/>
                <a:latin typeface="Calibri" panose="020F0502020204030204" pitchFamily="34" charset="0"/>
                <a:ea typeface="Calibri" panose="020F0502020204030204" pitchFamily="34" charset="0"/>
              </a:rPr>
              <a:t>(Pyynikin koulutalo)</a:t>
            </a:r>
            <a:br>
              <a:rPr lang="fi-FI" sz="1800" dirty="0">
                <a:effectLst/>
                <a:latin typeface="Calibri" panose="020F0502020204030204" pitchFamily="34" charset="0"/>
                <a:ea typeface="Calibri" panose="020F0502020204030204" pitchFamily="34" charset="0"/>
              </a:rPr>
            </a:br>
            <a:r>
              <a:rPr lang="fi-FI" sz="1800" dirty="0">
                <a:effectLst/>
                <a:latin typeface="Calibri" panose="020F0502020204030204" pitchFamily="34" charset="0"/>
                <a:ea typeface="Calibri" panose="020F0502020204030204" pitchFamily="34" charset="0"/>
              </a:rPr>
              <a:t>Juhannuskylän koulu </a:t>
            </a:r>
            <a:r>
              <a:rPr lang="fi-FI" sz="1300" dirty="0">
                <a:effectLst/>
                <a:latin typeface="Calibri" panose="020F0502020204030204" pitchFamily="34" charset="0"/>
                <a:ea typeface="Calibri" panose="020F0502020204030204" pitchFamily="34" charset="0"/>
              </a:rPr>
              <a:t>(Johanneksen koulutalo)</a:t>
            </a:r>
            <a:br>
              <a:rPr lang="fi-FI" sz="1800" dirty="0">
                <a:effectLst/>
                <a:latin typeface="Calibri" panose="020F0502020204030204" pitchFamily="34" charset="0"/>
                <a:ea typeface="Calibri" panose="020F0502020204030204" pitchFamily="34" charset="0"/>
              </a:rPr>
            </a:br>
            <a:r>
              <a:rPr lang="fi-FI" sz="1800" dirty="0">
                <a:effectLst/>
                <a:latin typeface="Calibri" panose="020F0502020204030204" pitchFamily="34" charset="0"/>
                <a:ea typeface="Calibri" panose="020F0502020204030204" pitchFamily="34" charset="0"/>
              </a:rPr>
              <a:t>Juhannuskylän koulu </a:t>
            </a:r>
            <a:r>
              <a:rPr lang="fi-FI" sz="1300" dirty="0">
                <a:effectLst/>
                <a:latin typeface="Calibri" panose="020F0502020204030204" pitchFamily="34" charset="0"/>
                <a:ea typeface="Calibri" panose="020F0502020204030204" pitchFamily="34" charset="0"/>
              </a:rPr>
              <a:t>(Tammerkosken koulutalo)</a:t>
            </a:r>
          </a:p>
          <a:p>
            <a:pPr marL="0" indent="0">
              <a:buNone/>
            </a:pPr>
            <a:r>
              <a:rPr lang="fi-FI" sz="1800" b="1" dirty="0" err="1">
                <a:effectLst/>
                <a:latin typeface="Calibri" panose="020F0502020204030204" pitchFamily="34" charset="0"/>
                <a:ea typeface="Calibri" panose="020F0502020204030204" pitchFamily="34" charset="0"/>
              </a:rPr>
              <a:t>Voimian</a:t>
            </a:r>
            <a:r>
              <a:rPr lang="fi-FI" sz="1800" b="1" dirty="0">
                <a:effectLst/>
                <a:latin typeface="Calibri" panose="020F0502020204030204" pitchFamily="34" charset="0"/>
                <a:ea typeface="Calibri" panose="020F0502020204030204" pitchFamily="34" charset="0"/>
              </a:rPr>
              <a:t> alue-esihenkilö Elina Vainio p. @044 481 1862, </a:t>
            </a:r>
            <a:r>
              <a:rPr lang="fi-FI" sz="1800" b="1" u="sng" dirty="0">
                <a:solidFill>
                  <a:srgbClr val="0563C1"/>
                </a:solidFill>
                <a:effectLst/>
                <a:latin typeface="Calibri" panose="020F0502020204030204" pitchFamily="34" charset="0"/>
                <a:ea typeface="Calibri" panose="020F0502020204030204" pitchFamily="34" charset="0"/>
                <a:hlinkClick r:id="rId4"/>
              </a:rPr>
              <a:t>elina.vainio@voimia.fi</a:t>
            </a:r>
            <a:br>
              <a:rPr lang="fi-FI" sz="1800" b="1" u="sng" dirty="0">
                <a:solidFill>
                  <a:srgbClr val="0563C1"/>
                </a:solidFill>
                <a:effectLst/>
                <a:latin typeface="Calibri" panose="020F0502020204030204" pitchFamily="34" charset="0"/>
                <a:ea typeface="Calibri" panose="020F0502020204030204" pitchFamily="34" charset="0"/>
              </a:rPr>
            </a:br>
            <a:r>
              <a:rPr lang="fi-FI" sz="1800" dirty="0">
                <a:effectLst/>
                <a:latin typeface="Calibri" panose="020F0502020204030204" pitchFamily="34" charset="0"/>
                <a:ea typeface="Calibri" panose="020F0502020204030204" pitchFamily="34" charset="0"/>
              </a:rPr>
              <a:t>Atalan koulu</a:t>
            </a:r>
            <a:br>
              <a:rPr lang="fi-FI" sz="1800" dirty="0">
                <a:effectLst/>
                <a:latin typeface="Calibri" panose="020F0502020204030204" pitchFamily="34" charset="0"/>
                <a:ea typeface="Calibri" panose="020F0502020204030204" pitchFamily="34" charset="0"/>
              </a:rPr>
            </a:br>
            <a:r>
              <a:rPr lang="fi-FI" sz="1800" dirty="0">
                <a:effectLst/>
                <a:latin typeface="Calibri" panose="020F0502020204030204" pitchFamily="34" charset="0"/>
                <a:ea typeface="Calibri" panose="020F0502020204030204" pitchFamily="34" charset="0"/>
              </a:rPr>
              <a:t>Kissanmaan koulu (väistössä)</a:t>
            </a:r>
            <a:br>
              <a:rPr lang="fi-FI" sz="1800" dirty="0">
                <a:effectLst/>
                <a:latin typeface="Calibri" panose="020F0502020204030204" pitchFamily="34" charset="0"/>
                <a:ea typeface="Calibri" panose="020F0502020204030204" pitchFamily="34" charset="0"/>
              </a:rPr>
            </a:br>
            <a:r>
              <a:rPr lang="fi-FI" sz="1800" dirty="0">
                <a:effectLst/>
                <a:latin typeface="Calibri" panose="020F0502020204030204" pitchFamily="34" charset="0"/>
                <a:ea typeface="Calibri" panose="020F0502020204030204" pitchFamily="34" charset="0"/>
              </a:rPr>
              <a:t>Kämmenniemen koulu</a:t>
            </a:r>
            <a:br>
              <a:rPr lang="fi-FI" sz="1800" dirty="0">
                <a:effectLst/>
                <a:latin typeface="Calibri" panose="020F0502020204030204" pitchFamily="34" charset="0"/>
                <a:ea typeface="Calibri" panose="020F0502020204030204" pitchFamily="34" charset="0"/>
              </a:rPr>
            </a:br>
            <a:r>
              <a:rPr lang="fi-FI" sz="1800" dirty="0">
                <a:effectLst/>
                <a:latin typeface="Calibri" panose="020F0502020204030204" pitchFamily="34" charset="0"/>
                <a:ea typeface="Calibri" panose="020F0502020204030204" pitchFamily="34" charset="0"/>
              </a:rPr>
              <a:t>Olkahisten koulu</a:t>
            </a:r>
            <a:br>
              <a:rPr lang="fi-FI" sz="1800" dirty="0">
                <a:effectLst/>
                <a:latin typeface="Calibri" panose="020F0502020204030204" pitchFamily="34" charset="0"/>
                <a:ea typeface="Calibri" panose="020F0502020204030204" pitchFamily="34" charset="0"/>
              </a:rPr>
            </a:br>
            <a:r>
              <a:rPr lang="fi-FI" sz="1800" dirty="0">
                <a:effectLst/>
                <a:latin typeface="Calibri" panose="020F0502020204030204" pitchFamily="34" charset="0"/>
                <a:ea typeface="Calibri" panose="020F0502020204030204" pitchFamily="34" charset="0"/>
              </a:rPr>
              <a:t>Terälahden koulu</a:t>
            </a:r>
            <a:br>
              <a:rPr lang="fi-FI" sz="1800" dirty="0">
                <a:effectLst/>
                <a:latin typeface="Calibri" panose="020F0502020204030204" pitchFamily="34" charset="0"/>
                <a:ea typeface="Calibri" panose="020F0502020204030204" pitchFamily="34" charset="0"/>
              </a:rPr>
            </a:br>
            <a:r>
              <a:rPr lang="fi-FI" sz="1800" dirty="0">
                <a:effectLst/>
                <a:latin typeface="Calibri" panose="020F0502020204030204" pitchFamily="34" charset="0"/>
                <a:ea typeface="Calibri" panose="020F0502020204030204" pitchFamily="34" charset="0"/>
              </a:rPr>
              <a:t>Koivistontien väistötila</a:t>
            </a:r>
            <a:br>
              <a:rPr lang="fi-FI" sz="1800" dirty="0">
                <a:effectLst/>
                <a:latin typeface="Calibri" panose="020F0502020204030204" pitchFamily="34" charset="0"/>
                <a:ea typeface="Calibri" panose="020F0502020204030204" pitchFamily="34" charset="0"/>
              </a:rPr>
            </a:br>
            <a:r>
              <a:rPr lang="fi-FI" sz="1800" dirty="0">
                <a:effectLst/>
                <a:latin typeface="Calibri" panose="020F0502020204030204" pitchFamily="34" charset="0"/>
                <a:ea typeface="Calibri" panose="020F0502020204030204" pitchFamily="34" charset="0"/>
              </a:rPr>
              <a:t>Kaukajärven koulu</a:t>
            </a:r>
            <a:br>
              <a:rPr lang="fi-FI" sz="1800" dirty="0">
                <a:effectLst/>
                <a:latin typeface="Calibri" panose="020F0502020204030204" pitchFamily="34" charset="0"/>
                <a:ea typeface="Calibri" panose="020F0502020204030204" pitchFamily="34" charset="0"/>
              </a:rPr>
            </a:br>
            <a:r>
              <a:rPr lang="fi-FI" sz="1800" dirty="0">
                <a:effectLst/>
                <a:latin typeface="Calibri" panose="020F0502020204030204" pitchFamily="34" charset="0"/>
                <a:ea typeface="Calibri" panose="020F0502020204030204" pitchFamily="34" charset="0"/>
              </a:rPr>
              <a:t>Leinolan koulu</a:t>
            </a:r>
            <a:br>
              <a:rPr lang="fi-FI" sz="1800" dirty="0">
                <a:effectLst/>
                <a:latin typeface="Calibri" panose="020F0502020204030204" pitchFamily="34" charset="0"/>
                <a:ea typeface="Calibri" panose="020F0502020204030204" pitchFamily="34" charset="0"/>
              </a:rPr>
            </a:br>
            <a:r>
              <a:rPr lang="fi-FI" sz="1800" dirty="0">
                <a:effectLst/>
                <a:latin typeface="Calibri" panose="020F0502020204030204" pitchFamily="34" charset="0"/>
                <a:ea typeface="Calibri" panose="020F0502020204030204" pitchFamily="34" charset="0"/>
              </a:rPr>
              <a:t>Vehmaisten koulu </a:t>
            </a:r>
          </a:p>
          <a:p>
            <a:pPr marL="0" indent="0">
              <a:buNone/>
            </a:pPr>
            <a:r>
              <a:rPr lang="fi-FI" sz="1800" b="1" dirty="0" err="1">
                <a:effectLst/>
                <a:latin typeface="Calibri" panose="020F0502020204030204" pitchFamily="34" charset="0"/>
                <a:ea typeface="Calibri" panose="020F0502020204030204" pitchFamily="34" charset="0"/>
              </a:rPr>
              <a:t>Voimian</a:t>
            </a:r>
            <a:r>
              <a:rPr lang="fi-FI" sz="1800" b="1" dirty="0">
                <a:effectLst/>
                <a:latin typeface="Calibri" panose="020F0502020204030204" pitchFamily="34" charset="0"/>
                <a:ea typeface="Calibri" panose="020F0502020204030204" pitchFamily="34" charset="0"/>
              </a:rPr>
              <a:t> alue-esihenkilö Minna Salonen p. 044 481 1860, </a:t>
            </a:r>
            <a:r>
              <a:rPr lang="fi-FI" sz="1800" b="1" u="sng" dirty="0">
                <a:solidFill>
                  <a:srgbClr val="0563C1"/>
                </a:solidFill>
                <a:effectLst/>
                <a:latin typeface="Calibri" panose="020F0502020204030204" pitchFamily="34" charset="0"/>
                <a:ea typeface="Calibri" panose="020F0502020204030204" pitchFamily="34" charset="0"/>
                <a:hlinkClick r:id="rId5"/>
              </a:rPr>
              <a:t>minna.i.salonen@voimia.fi</a:t>
            </a:r>
            <a:br>
              <a:rPr lang="fi-FI" sz="1800" u="sng" dirty="0">
                <a:solidFill>
                  <a:srgbClr val="0563C1"/>
                </a:solidFill>
                <a:latin typeface="Calibri" panose="020F0502020204030204" pitchFamily="34" charset="0"/>
                <a:ea typeface="Calibri" panose="020F0502020204030204" pitchFamily="34" charset="0"/>
              </a:rPr>
            </a:br>
            <a:r>
              <a:rPr lang="fi-FI" sz="1800" dirty="0">
                <a:effectLst/>
                <a:latin typeface="Calibri" panose="020F0502020204030204" pitchFamily="34" charset="0"/>
                <a:ea typeface="Calibri" panose="020F0502020204030204" pitchFamily="34" charset="0"/>
              </a:rPr>
              <a:t>Messukylän koulu</a:t>
            </a:r>
            <a:br>
              <a:rPr lang="fi-FI" sz="1800" dirty="0">
                <a:effectLst/>
                <a:latin typeface="Calibri" panose="020F0502020204030204" pitchFamily="34" charset="0"/>
                <a:ea typeface="Calibri" panose="020F0502020204030204" pitchFamily="34" charset="0"/>
              </a:rPr>
            </a:br>
            <a:r>
              <a:rPr lang="fi-FI" sz="1800" dirty="0">
                <a:effectLst/>
                <a:latin typeface="Calibri" panose="020F0502020204030204" pitchFamily="34" charset="0"/>
                <a:ea typeface="Calibri" panose="020F0502020204030204" pitchFamily="34" charset="0"/>
              </a:rPr>
              <a:t>Linnainmaan koulu</a:t>
            </a:r>
            <a:br>
              <a:rPr lang="fi-FI" sz="1800" dirty="0">
                <a:effectLst/>
                <a:latin typeface="Calibri" panose="020F0502020204030204" pitchFamily="34" charset="0"/>
                <a:ea typeface="Calibri" panose="020F0502020204030204" pitchFamily="34" charset="0"/>
              </a:rPr>
            </a:br>
            <a:r>
              <a:rPr lang="fi-FI" sz="1800" dirty="0">
                <a:effectLst/>
                <a:latin typeface="Calibri" panose="020F0502020204030204" pitchFamily="34" charset="0"/>
                <a:ea typeface="Calibri" panose="020F0502020204030204" pitchFamily="34" charset="0"/>
              </a:rPr>
              <a:t>Takahuhti A</a:t>
            </a:r>
            <a:br>
              <a:rPr lang="fi-FI" sz="1800" dirty="0">
                <a:effectLst/>
                <a:latin typeface="Calibri" panose="020F0502020204030204" pitchFamily="34" charset="0"/>
                <a:ea typeface="Calibri" panose="020F0502020204030204" pitchFamily="34" charset="0"/>
              </a:rPr>
            </a:br>
            <a:r>
              <a:rPr lang="fi-FI" sz="1800" dirty="0">
                <a:effectLst/>
                <a:latin typeface="Calibri" panose="020F0502020204030204" pitchFamily="34" charset="0"/>
                <a:ea typeface="Calibri" panose="020F0502020204030204" pitchFamily="34" charset="0"/>
              </a:rPr>
              <a:t>Takahuhti B</a:t>
            </a:r>
            <a:br>
              <a:rPr lang="fi-FI" sz="1800" dirty="0">
                <a:effectLst/>
                <a:latin typeface="Calibri" panose="020F0502020204030204" pitchFamily="34" charset="0"/>
                <a:ea typeface="Calibri" panose="020F0502020204030204" pitchFamily="34" charset="0"/>
              </a:rPr>
            </a:br>
            <a:r>
              <a:rPr lang="fi-FI" sz="1800" dirty="0">
                <a:effectLst/>
                <a:latin typeface="Calibri" panose="020F0502020204030204" pitchFamily="34" charset="0"/>
                <a:ea typeface="Calibri" panose="020F0502020204030204" pitchFamily="34" charset="0"/>
              </a:rPr>
              <a:t>Annalan koulu</a:t>
            </a:r>
            <a:br>
              <a:rPr lang="fi-FI" sz="1800" dirty="0">
                <a:effectLst/>
                <a:latin typeface="Calibri" panose="020F0502020204030204" pitchFamily="34" charset="0"/>
                <a:ea typeface="Calibri" panose="020F0502020204030204" pitchFamily="34" charset="0"/>
              </a:rPr>
            </a:br>
            <a:r>
              <a:rPr lang="fi-FI" sz="1800" dirty="0">
                <a:effectLst/>
                <a:latin typeface="Calibri" panose="020F0502020204030204" pitchFamily="34" charset="0"/>
                <a:ea typeface="Calibri" panose="020F0502020204030204" pitchFamily="34" charset="0"/>
              </a:rPr>
              <a:t>Karosen koulu </a:t>
            </a:r>
          </a:p>
          <a:p>
            <a:pPr marL="0" indent="0">
              <a:buNone/>
            </a:pPr>
            <a:endParaRPr lang="fi-FI" sz="1800" dirty="0">
              <a:effectLst/>
              <a:latin typeface="Calibri" panose="020F0502020204030204" pitchFamily="34" charset="0"/>
              <a:ea typeface="Calibri" panose="020F0502020204030204" pitchFamily="34" charset="0"/>
            </a:endParaRPr>
          </a:p>
          <a:p>
            <a:pPr marL="0" indent="0">
              <a:buNone/>
            </a:pPr>
            <a:r>
              <a:rPr lang="fi-FI" sz="1800" b="1" dirty="0" err="1">
                <a:effectLst/>
                <a:latin typeface="Calibri" panose="020F0502020204030204" pitchFamily="34" charset="0"/>
                <a:ea typeface="Calibri" panose="020F0502020204030204" pitchFamily="34" charset="0"/>
              </a:rPr>
              <a:t>Voimian</a:t>
            </a:r>
            <a:r>
              <a:rPr lang="fi-FI" sz="1800" b="1" dirty="0">
                <a:effectLst/>
                <a:latin typeface="Calibri" panose="020F0502020204030204" pitchFamily="34" charset="0"/>
                <a:ea typeface="Calibri" panose="020F0502020204030204" pitchFamily="34" charset="0"/>
              </a:rPr>
              <a:t> alue-esihenkilö Päivi Tetri p. 044 481 1861, </a:t>
            </a:r>
            <a:r>
              <a:rPr lang="fi-FI" sz="1800" b="1" u="sng" dirty="0">
                <a:solidFill>
                  <a:srgbClr val="0563C1"/>
                </a:solidFill>
                <a:effectLst/>
                <a:latin typeface="Calibri" panose="020F0502020204030204" pitchFamily="34" charset="0"/>
                <a:ea typeface="Calibri" panose="020F0502020204030204" pitchFamily="34" charset="0"/>
                <a:hlinkClick r:id="rId6"/>
              </a:rPr>
              <a:t>paivi.tetri@voimia.fi</a:t>
            </a:r>
            <a:br>
              <a:rPr lang="fi-FI" sz="1800" b="1" u="sng" dirty="0">
                <a:solidFill>
                  <a:srgbClr val="0563C1"/>
                </a:solidFill>
                <a:latin typeface="Calibri" panose="020F0502020204030204" pitchFamily="34" charset="0"/>
                <a:ea typeface="Calibri" panose="020F0502020204030204" pitchFamily="34" charset="0"/>
              </a:rPr>
            </a:br>
            <a:r>
              <a:rPr lang="fi-FI" sz="1800" dirty="0">
                <a:effectLst/>
                <a:latin typeface="Calibri" panose="020F0502020204030204" pitchFamily="34" charset="0"/>
                <a:ea typeface="Calibri" panose="020F0502020204030204" pitchFamily="34" charset="0"/>
              </a:rPr>
              <a:t>Kalkun koulu</a:t>
            </a:r>
            <a:br>
              <a:rPr lang="fi-FI" sz="1800" dirty="0">
                <a:effectLst/>
                <a:latin typeface="Calibri" panose="020F0502020204030204" pitchFamily="34" charset="0"/>
                <a:ea typeface="Calibri" panose="020F0502020204030204" pitchFamily="34" charset="0"/>
              </a:rPr>
            </a:br>
            <a:r>
              <a:rPr lang="fi-FI" sz="1800" dirty="0">
                <a:effectLst/>
                <a:latin typeface="Calibri" panose="020F0502020204030204" pitchFamily="34" charset="0"/>
                <a:ea typeface="Calibri" panose="020F0502020204030204" pitchFamily="34" charset="0"/>
              </a:rPr>
              <a:t>Ikurin koulu</a:t>
            </a:r>
            <a:br>
              <a:rPr lang="fi-FI" sz="1800" dirty="0">
                <a:effectLst/>
                <a:latin typeface="Calibri" panose="020F0502020204030204" pitchFamily="34" charset="0"/>
                <a:ea typeface="Calibri" panose="020F0502020204030204" pitchFamily="34" charset="0"/>
              </a:rPr>
            </a:br>
            <a:r>
              <a:rPr lang="fi-FI" sz="1800" dirty="0">
                <a:effectLst/>
                <a:latin typeface="Calibri" panose="020F0502020204030204" pitchFamily="34" charset="0"/>
                <a:ea typeface="Calibri" panose="020F0502020204030204" pitchFamily="34" charset="0"/>
              </a:rPr>
              <a:t>Lamminpään koulu</a:t>
            </a:r>
            <a:br>
              <a:rPr lang="fi-FI" sz="1800" dirty="0">
                <a:effectLst/>
                <a:latin typeface="Calibri" panose="020F0502020204030204" pitchFamily="34" charset="0"/>
                <a:ea typeface="Calibri" panose="020F0502020204030204" pitchFamily="34" charset="0"/>
              </a:rPr>
            </a:br>
            <a:r>
              <a:rPr lang="fi-FI" sz="1800" dirty="0">
                <a:effectLst/>
                <a:latin typeface="Calibri" panose="020F0502020204030204" pitchFamily="34" charset="0"/>
                <a:ea typeface="Calibri" panose="020F0502020204030204" pitchFamily="34" charset="0"/>
              </a:rPr>
              <a:t>Raholan koulu</a:t>
            </a:r>
            <a:br>
              <a:rPr lang="fi-FI" sz="1800" dirty="0">
                <a:effectLst/>
                <a:latin typeface="Calibri" panose="020F0502020204030204" pitchFamily="34" charset="0"/>
                <a:ea typeface="Calibri" panose="020F0502020204030204" pitchFamily="34" charset="0"/>
              </a:rPr>
            </a:br>
            <a:r>
              <a:rPr lang="fi-FI" sz="1800" dirty="0" err="1">
                <a:effectLst/>
                <a:latin typeface="Calibri" panose="020F0502020204030204" pitchFamily="34" charset="0"/>
                <a:ea typeface="Calibri" panose="020F0502020204030204" pitchFamily="34" charset="0"/>
              </a:rPr>
              <a:t>Tesoman</a:t>
            </a:r>
            <a:r>
              <a:rPr lang="fi-FI" sz="1800" dirty="0">
                <a:effectLst/>
                <a:latin typeface="Calibri" panose="020F0502020204030204" pitchFamily="34" charset="0"/>
                <a:ea typeface="Calibri" panose="020F0502020204030204" pitchFamily="34" charset="0"/>
              </a:rPr>
              <a:t> koulu </a:t>
            </a:r>
          </a:p>
          <a:p>
            <a:pPr marL="0" indent="0">
              <a:buNone/>
            </a:pPr>
            <a:r>
              <a:rPr lang="fi-FI" sz="1800" b="1" dirty="0" err="1">
                <a:effectLst/>
                <a:latin typeface="Calibri" panose="020F0502020204030204" pitchFamily="34" charset="0"/>
                <a:ea typeface="Calibri" panose="020F0502020204030204" pitchFamily="34" charset="0"/>
              </a:rPr>
              <a:t>Voimian</a:t>
            </a:r>
            <a:r>
              <a:rPr lang="fi-FI" sz="1800" b="1" dirty="0">
                <a:effectLst/>
                <a:latin typeface="Calibri" panose="020F0502020204030204" pitchFamily="34" charset="0"/>
                <a:ea typeface="Calibri" panose="020F0502020204030204" pitchFamily="34" charset="0"/>
              </a:rPr>
              <a:t> alue-esihenkilö Johanna Uusi-Vehkonen p. 044 481 1025 </a:t>
            </a:r>
            <a:r>
              <a:rPr lang="fi-FI" sz="1800" b="1" u="sng" dirty="0">
                <a:solidFill>
                  <a:srgbClr val="0563C1"/>
                </a:solidFill>
                <a:effectLst/>
                <a:latin typeface="Calibri" panose="020F0502020204030204" pitchFamily="34" charset="0"/>
                <a:ea typeface="Calibri" panose="020F0502020204030204" pitchFamily="34" charset="0"/>
                <a:hlinkClick r:id="rId7"/>
              </a:rPr>
              <a:t>johanna.uusi-vehkonen@voimia.fi</a:t>
            </a:r>
            <a:br>
              <a:rPr lang="fi-FI" sz="1800" u="sng" dirty="0">
                <a:solidFill>
                  <a:srgbClr val="0563C1"/>
                </a:solidFill>
                <a:latin typeface="Calibri" panose="020F0502020204030204" pitchFamily="34" charset="0"/>
                <a:ea typeface="Calibri" panose="020F0502020204030204" pitchFamily="34" charset="0"/>
              </a:rPr>
            </a:br>
            <a:r>
              <a:rPr lang="fi-FI" sz="1800" dirty="0" err="1">
                <a:effectLst/>
                <a:latin typeface="Calibri" panose="020F0502020204030204" pitchFamily="34" charset="0"/>
                <a:ea typeface="Calibri" panose="020F0502020204030204" pitchFamily="34" charset="0"/>
              </a:rPr>
              <a:t>Fista</a:t>
            </a:r>
            <a:br>
              <a:rPr lang="fi-FI" sz="1800" dirty="0">
                <a:latin typeface="Calibri" panose="020F0502020204030204" pitchFamily="34" charset="0"/>
                <a:ea typeface="Calibri" panose="020F0502020204030204" pitchFamily="34" charset="0"/>
              </a:rPr>
            </a:br>
            <a:r>
              <a:rPr lang="fi-FI" sz="1800" dirty="0">
                <a:effectLst/>
                <a:latin typeface="Calibri" panose="020F0502020204030204" pitchFamily="34" charset="0"/>
                <a:ea typeface="Calibri" panose="020F0502020204030204" pitchFamily="34" charset="0"/>
              </a:rPr>
              <a:t>Harjun koulu</a:t>
            </a:r>
            <a:br>
              <a:rPr lang="fi-FI" sz="1800" dirty="0">
                <a:effectLst/>
                <a:latin typeface="Calibri" panose="020F0502020204030204" pitchFamily="34" charset="0"/>
                <a:ea typeface="Calibri" panose="020F0502020204030204" pitchFamily="34" charset="0"/>
              </a:rPr>
            </a:br>
            <a:r>
              <a:rPr lang="fi-FI" sz="1800" dirty="0">
                <a:effectLst/>
                <a:latin typeface="Calibri" panose="020F0502020204030204" pitchFamily="34" charset="0"/>
                <a:ea typeface="Calibri" panose="020F0502020204030204" pitchFamily="34" charset="0"/>
              </a:rPr>
              <a:t>Hyhkyn koulu</a:t>
            </a:r>
            <a:br>
              <a:rPr lang="fi-FI" sz="1800" dirty="0">
                <a:effectLst/>
                <a:latin typeface="Calibri" panose="020F0502020204030204" pitchFamily="34" charset="0"/>
                <a:ea typeface="Calibri" panose="020F0502020204030204" pitchFamily="34" charset="0"/>
              </a:rPr>
            </a:br>
            <a:r>
              <a:rPr lang="fi-FI" sz="1800" dirty="0">
                <a:effectLst/>
                <a:latin typeface="Calibri" panose="020F0502020204030204" pitchFamily="34" charset="0"/>
                <a:ea typeface="Calibri" panose="020F0502020204030204" pitchFamily="34" charset="0"/>
              </a:rPr>
              <a:t>Kaarilan koulu</a:t>
            </a:r>
            <a:br>
              <a:rPr lang="fi-FI" sz="1800" dirty="0">
                <a:effectLst/>
                <a:latin typeface="Calibri" panose="020F0502020204030204" pitchFamily="34" charset="0"/>
                <a:ea typeface="Calibri" panose="020F0502020204030204" pitchFamily="34" charset="0"/>
              </a:rPr>
            </a:br>
            <a:r>
              <a:rPr lang="fi-FI" sz="1800" dirty="0">
                <a:effectLst/>
                <a:latin typeface="Calibri" panose="020F0502020204030204" pitchFamily="34" charset="0"/>
                <a:ea typeface="Calibri" panose="020F0502020204030204" pitchFamily="34" charset="0"/>
              </a:rPr>
              <a:t>Lentäväniemen koulu</a:t>
            </a:r>
            <a:br>
              <a:rPr lang="fi-FI" sz="1800" dirty="0">
                <a:effectLst/>
                <a:latin typeface="Calibri" panose="020F0502020204030204" pitchFamily="34" charset="0"/>
                <a:ea typeface="Calibri" panose="020F0502020204030204" pitchFamily="34" charset="0"/>
              </a:rPr>
            </a:br>
            <a:r>
              <a:rPr lang="fi-FI" sz="1800" dirty="0">
                <a:effectLst/>
                <a:latin typeface="Calibri" panose="020F0502020204030204" pitchFamily="34" charset="0"/>
                <a:ea typeface="Calibri" panose="020F0502020204030204" pitchFamily="34" charset="0"/>
              </a:rPr>
              <a:t>Lielahden koulu</a:t>
            </a:r>
            <a:br>
              <a:rPr lang="fi-FI" sz="1800" dirty="0">
                <a:effectLst/>
                <a:latin typeface="Calibri" panose="020F0502020204030204" pitchFamily="34" charset="0"/>
                <a:ea typeface="Calibri" panose="020F0502020204030204" pitchFamily="34" charset="0"/>
              </a:rPr>
            </a:br>
            <a:r>
              <a:rPr lang="fi-FI" sz="1800" dirty="0">
                <a:effectLst/>
                <a:latin typeface="Calibri" panose="020F0502020204030204" pitchFamily="34" charset="0"/>
                <a:ea typeface="Calibri" panose="020F0502020204030204" pitchFamily="34" charset="0"/>
              </a:rPr>
              <a:t>Pispalan koulu</a:t>
            </a:r>
          </a:p>
          <a:p>
            <a:endParaRPr lang="fi-FI" dirty="0"/>
          </a:p>
        </p:txBody>
      </p:sp>
      <p:sp>
        <p:nvSpPr>
          <p:cNvPr id="3" name="Päivämäärän paikkamerkki 2">
            <a:extLst>
              <a:ext uri="{FF2B5EF4-FFF2-40B4-BE49-F238E27FC236}">
                <a16:creationId xmlns:a16="http://schemas.microsoft.com/office/drawing/2014/main" id="{C1D31449-1C2F-4B14-9CBA-446808CB203E}"/>
              </a:ext>
            </a:extLst>
          </p:cNvPr>
          <p:cNvSpPr>
            <a:spLocks noGrp="1"/>
          </p:cNvSpPr>
          <p:nvPr>
            <p:ph type="dt" sz="half" idx="10"/>
          </p:nvPr>
        </p:nvSpPr>
        <p:spPr/>
        <p:txBody>
          <a:bodyPr/>
          <a:lstStyle/>
          <a:p>
            <a:fld id="{13FCC265-7263-4E13-BEDA-3DE550EC149D}" type="datetime1">
              <a:rPr lang="fi-FI" smtClean="0"/>
              <a:t>13.6.2024</a:t>
            </a:fld>
            <a:endParaRPr lang="fi-FI"/>
          </a:p>
        </p:txBody>
      </p:sp>
      <p:sp>
        <p:nvSpPr>
          <p:cNvPr id="4" name="Dian numeron paikkamerkki 3">
            <a:extLst>
              <a:ext uri="{FF2B5EF4-FFF2-40B4-BE49-F238E27FC236}">
                <a16:creationId xmlns:a16="http://schemas.microsoft.com/office/drawing/2014/main" id="{6198FC02-7471-4809-B703-85C6A3993A80}"/>
              </a:ext>
            </a:extLst>
          </p:cNvPr>
          <p:cNvSpPr>
            <a:spLocks noGrp="1"/>
          </p:cNvSpPr>
          <p:nvPr>
            <p:ph type="sldNum" sz="quarter" idx="12"/>
          </p:nvPr>
        </p:nvSpPr>
        <p:spPr/>
        <p:txBody>
          <a:bodyPr/>
          <a:lstStyle/>
          <a:p>
            <a:fld id="{F3EE06F1-2D77-A44E-97FA-F679B9CB76D5}" type="slidenum">
              <a:rPr lang="fi-FI" smtClean="0"/>
              <a:pPr/>
              <a:t>3</a:t>
            </a:fld>
            <a:endParaRPr lang="fi-FI"/>
          </a:p>
        </p:txBody>
      </p:sp>
      <p:sp>
        <p:nvSpPr>
          <p:cNvPr id="2" name="Alatunnisteen paikkamerkki 1">
            <a:extLst>
              <a:ext uri="{FF2B5EF4-FFF2-40B4-BE49-F238E27FC236}">
                <a16:creationId xmlns:a16="http://schemas.microsoft.com/office/drawing/2014/main" id="{ADD03C89-E91B-42DE-BBA2-DF81E60FE03E}"/>
              </a:ext>
            </a:extLst>
          </p:cNvPr>
          <p:cNvSpPr>
            <a:spLocks noGrp="1"/>
          </p:cNvSpPr>
          <p:nvPr>
            <p:ph type="ftr" sz="quarter" idx="11"/>
          </p:nvPr>
        </p:nvSpPr>
        <p:spPr/>
        <p:txBody>
          <a:bodyPr/>
          <a:lstStyle/>
          <a:p>
            <a:endParaRPr lang="fi-FI" dirty="0"/>
          </a:p>
        </p:txBody>
      </p:sp>
    </p:spTree>
    <p:extLst>
      <p:ext uri="{BB962C8B-B14F-4D97-AF65-F5344CB8AC3E}">
        <p14:creationId xmlns:p14="http://schemas.microsoft.com/office/powerpoint/2010/main" val="432367801"/>
      </p:ext>
    </p:extLst>
  </p:cSld>
  <p:clrMapOvr>
    <a:masterClrMapping/>
  </p:clrMapOvr>
</p:sld>
</file>

<file path=ppt/theme/theme1.xml><?xml version="1.0" encoding="utf-8"?>
<a:theme xmlns:a="http://schemas.openxmlformats.org/drawingml/2006/main" name="Tampere.Finland_kansi">
  <a:themeElements>
    <a:clrScheme name="Mukautettu 1">
      <a:dk1>
        <a:srgbClr val="212121"/>
      </a:dk1>
      <a:lt1>
        <a:srgbClr val="FFFFFF"/>
      </a:lt1>
      <a:dk2>
        <a:srgbClr val="29549A"/>
      </a:dk2>
      <a:lt2>
        <a:srgbClr val="E5EEF8"/>
      </a:lt2>
      <a:accent1>
        <a:srgbClr val="39A7D7"/>
      </a:accent1>
      <a:accent2>
        <a:srgbClr val="EB5E58"/>
      </a:accent2>
      <a:accent3>
        <a:srgbClr val="CB4A6C"/>
      </a:accent3>
      <a:accent4>
        <a:srgbClr val="F4D240"/>
      </a:accent4>
      <a:accent5>
        <a:srgbClr val="91C9EA"/>
      </a:accent5>
      <a:accent6>
        <a:srgbClr val="ABC872"/>
      </a:accent6>
      <a:hlink>
        <a:srgbClr val="91C9EA"/>
      </a:hlink>
      <a:folHlink>
        <a:srgbClr val="8CC1B3"/>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effectLst/>
      </a:spPr>
      <a:bodyPr vert="horz" lIns="91440" tIns="45720" rIns="91440" bIns="45720" rtlCol="0" anchor="t">
        <a:normAutofit/>
      </a:bodyPr>
      <a:lstStyle>
        <a:defPPr algn="l">
          <a:defRPr sz="2000" dirty="0" smtClean="0"/>
        </a:defPPr>
      </a:lstStyle>
    </a:txDef>
  </a:objectDefaults>
  <a:extraClrSchemeLst/>
  <a:extLst>
    <a:ext uri="{05A4C25C-085E-4340-85A3-A5531E510DB2}">
      <thm15:themeFamily xmlns:thm15="http://schemas.microsoft.com/office/thememl/2012/main" name="Tampere perusvalikoima saavutettavia pohjia1.pptx" id="{4830A27B-A343-4872-BE95-843A3C238320}" vid="{90A57DBD-C69D-42FF-81A3-EF5EED5B575F}"/>
    </a:ext>
  </a:extLst>
</a:theme>
</file>

<file path=ppt/theme/theme2.xml><?xml version="1.0" encoding="utf-8"?>
<a:theme xmlns:a="http://schemas.openxmlformats.org/drawingml/2006/main" name="Tampere.Finland_Valkoinen">
  <a:themeElements>
    <a:clrScheme name="TampereFinland_Brand">
      <a:dk1>
        <a:srgbClr val="212121"/>
      </a:dk1>
      <a:lt1>
        <a:srgbClr val="FFFFFF"/>
      </a:lt1>
      <a:dk2>
        <a:srgbClr val="28549A"/>
      </a:dk2>
      <a:lt2>
        <a:srgbClr val="E5EEF8"/>
      </a:lt2>
      <a:accent1>
        <a:srgbClr val="38A7D7"/>
      </a:accent1>
      <a:accent2>
        <a:srgbClr val="EB5E58"/>
      </a:accent2>
      <a:accent3>
        <a:srgbClr val="CB496C"/>
      </a:accent3>
      <a:accent4>
        <a:srgbClr val="F3D240"/>
      </a:accent4>
      <a:accent5>
        <a:srgbClr val="91C9EA"/>
      </a:accent5>
      <a:accent6>
        <a:srgbClr val="ABC871"/>
      </a:accent6>
      <a:hlink>
        <a:srgbClr val="91C9EA"/>
      </a:hlink>
      <a:folHlink>
        <a:srgbClr val="8CC1B3"/>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effectLst/>
      </a:spPr>
      <a:bodyPr vert="horz" lIns="91440" tIns="45720" rIns="91440" bIns="45720" rtlCol="0" anchor="t">
        <a:normAutofit/>
      </a:bodyPr>
      <a:lstStyle>
        <a:defPPr algn="l">
          <a:defRPr sz="2000" dirty="0" smtClean="0"/>
        </a:defPPr>
      </a:lstStyle>
    </a:txDef>
  </a:objectDefaults>
  <a:extraClrSchemeLst/>
  <a:extLst>
    <a:ext uri="{05A4C25C-085E-4340-85A3-A5531E510DB2}">
      <thm15:themeFamily xmlns:thm15="http://schemas.microsoft.com/office/thememl/2012/main" name="Tampere perusvalikoima saavutettavia pohjia1.pptx" id="{4830A27B-A343-4872-BE95-843A3C238320}" vid="{B6120EF1-708F-4C11-BB2C-77167910359D}"/>
    </a:ext>
  </a:extLst>
</a:theme>
</file>

<file path=ppt/theme/theme3.xml><?xml version="1.0" encoding="utf-8"?>
<a:theme xmlns:a="http://schemas.openxmlformats.org/drawingml/2006/main" name="Tampere.Finland_Sininen">
  <a:themeElements>
    <a:clrScheme name="Mukautettu 4">
      <a:dk1>
        <a:srgbClr val="212121"/>
      </a:dk1>
      <a:lt1>
        <a:srgbClr val="FFFFFF"/>
      </a:lt1>
      <a:dk2>
        <a:srgbClr val="00417D"/>
      </a:dk2>
      <a:lt2>
        <a:srgbClr val="E5EEF8"/>
      </a:lt2>
      <a:accent1>
        <a:srgbClr val="38A7D7"/>
      </a:accent1>
      <a:accent2>
        <a:srgbClr val="EB5E58"/>
      </a:accent2>
      <a:accent3>
        <a:srgbClr val="CB496C"/>
      </a:accent3>
      <a:accent4>
        <a:srgbClr val="F3D240"/>
      </a:accent4>
      <a:accent5>
        <a:srgbClr val="91C9EA"/>
      </a:accent5>
      <a:accent6>
        <a:srgbClr val="ABC871"/>
      </a:accent6>
      <a:hlink>
        <a:srgbClr val="91C9EA"/>
      </a:hlink>
      <a:folHlink>
        <a:srgbClr val="8CC1B3"/>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effectLst/>
      </a:spPr>
      <a:bodyPr vert="horz" lIns="91440" tIns="45720" rIns="91440" bIns="45720" rtlCol="0" anchor="t">
        <a:normAutofit/>
      </a:bodyPr>
      <a:lstStyle>
        <a:defPPr algn="l">
          <a:defRPr sz="2000" dirty="0" smtClean="0"/>
        </a:defPPr>
      </a:lstStyle>
    </a:txDef>
  </a:objectDefaults>
  <a:extraClrSchemeLst/>
  <a:extLst>
    <a:ext uri="{05A4C25C-085E-4340-85A3-A5531E510DB2}">
      <thm15:themeFamily xmlns:thm15="http://schemas.microsoft.com/office/thememl/2012/main" name="Tampere perusvalikoima saavutettavia pohjia1.pptx" id="{4830A27B-A343-4872-BE95-843A3C238320}" vid="{741BEE35-22D3-4C82-9040-D1B82BAF5DB5}"/>
    </a:ext>
  </a:extLst>
</a:theme>
</file>

<file path=ppt/theme/theme4.xml><?xml version="1.0" encoding="utf-8"?>
<a:theme xmlns:a="http://schemas.openxmlformats.org/drawingml/2006/main" name="Tampere.Finland_Marjanpunainen">
  <a:themeElements>
    <a:clrScheme name="TampereFinland_Brand">
      <a:dk1>
        <a:srgbClr val="212121"/>
      </a:dk1>
      <a:lt1>
        <a:srgbClr val="FFFFFF"/>
      </a:lt1>
      <a:dk2>
        <a:srgbClr val="28549A"/>
      </a:dk2>
      <a:lt2>
        <a:srgbClr val="E5EEF8"/>
      </a:lt2>
      <a:accent1>
        <a:srgbClr val="38A7D7"/>
      </a:accent1>
      <a:accent2>
        <a:srgbClr val="EB5E58"/>
      </a:accent2>
      <a:accent3>
        <a:srgbClr val="CB496C"/>
      </a:accent3>
      <a:accent4>
        <a:srgbClr val="F3D240"/>
      </a:accent4>
      <a:accent5>
        <a:srgbClr val="91C9EA"/>
      </a:accent5>
      <a:accent6>
        <a:srgbClr val="ABC871"/>
      </a:accent6>
      <a:hlink>
        <a:srgbClr val="91C9EA"/>
      </a:hlink>
      <a:folHlink>
        <a:srgbClr val="8CC1B3"/>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effectLst/>
      </a:spPr>
      <a:bodyPr vert="horz" lIns="91440" tIns="45720" rIns="91440" bIns="45720" rtlCol="0" anchor="t">
        <a:normAutofit/>
      </a:bodyPr>
      <a:lstStyle>
        <a:defPPr algn="l">
          <a:defRPr sz="2000" dirty="0" smtClean="0"/>
        </a:defPPr>
      </a:lstStyle>
    </a:txDef>
  </a:objectDefaults>
  <a:extraClrSchemeLst/>
  <a:extLst>
    <a:ext uri="{05A4C25C-085E-4340-85A3-A5531E510DB2}">
      <thm15:themeFamily xmlns:thm15="http://schemas.microsoft.com/office/thememl/2012/main" name="Tampere perusvalikoima saavutettavia pohjia1.pptx" id="{4830A27B-A343-4872-BE95-843A3C238320}" vid="{715CEB2F-8B5D-44AF-BAE4-034114DFFD28}"/>
    </a:ext>
  </a:extLst>
</a:theme>
</file>

<file path=ppt/theme/theme5.xml><?xml version="1.0" encoding="utf-8"?>
<a:theme xmlns:a="http://schemas.openxmlformats.org/drawingml/2006/main" name="1_Tampere.Finland_Valkoinen">
  <a:themeElements>
    <a:clrScheme name="TampereFinland_Brand">
      <a:dk1>
        <a:srgbClr val="212121"/>
      </a:dk1>
      <a:lt1>
        <a:srgbClr val="FFFFFF"/>
      </a:lt1>
      <a:dk2>
        <a:srgbClr val="28549A"/>
      </a:dk2>
      <a:lt2>
        <a:srgbClr val="E5EEF8"/>
      </a:lt2>
      <a:accent1>
        <a:srgbClr val="38A7D7"/>
      </a:accent1>
      <a:accent2>
        <a:srgbClr val="EB5E58"/>
      </a:accent2>
      <a:accent3>
        <a:srgbClr val="CB496C"/>
      </a:accent3>
      <a:accent4>
        <a:srgbClr val="F3D240"/>
      </a:accent4>
      <a:accent5>
        <a:srgbClr val="91C9EA"/>
      </a:accent5>
      <a:accent6>
        <a:srgbClr val="ABC871"/>
      </a:accent6>
      <a:hlink>
        <a:srgbClr val="91C9EA"/>
      </a:hlink>
      <a:folHlink>
        <a:srgbClr val="8CC1B3"/>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effectLst/>
      </a:spPr>
      <a:bodyPr vert="horz" lIns="91440" tIns="45720" rIns="91440" bIns="45720" rtlCol="0" anchor="t">
        <a:normAutofit/>
      </a:bodyPr>
      <a:lstStyle>
        <a:defPPr algn="l">
          <a:defRPr sz="2000" dirty="0" smtClean="0"/>
        </a:defPPr>
      </a:lstStyle>
    </a:txDef>
  </a:objectDefaults>
  <a:extraClrSchemeLst/>
  <a:extLst>
    <a:ext uri="{05A4C25C-085E-4340-85A3-A5531E510DB2}">
      <thm15:themeFamily xmlns:thm15="http://schemas.microsoft.com/office/thememl/2012/main" name="Tampere perusvalikoima saavutettavia pohjia1.pptx" id="{4830A27B-A343-4872-BE95-843A3C238320}" vid="{CC58E0CF-0B09-4B93-BABE-B2EE84578005}"/>
    </a:ext>
  </a:extLst>
</a:theme>
</file>

<file path=ppt/theme/theme6.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Asiakirja" ma:contentTypeID="0x01010051E7DD9F0EB05748A40E42A699C718E0" ma:contentTypeVersion="16" ma:contentTypeDescription="Luo uusi asiakirja." ma:contentTypeScope="" ma:versionID="2b4a5ab08c3da859d93c7bef7281a442">
  <xsd:schema xmlns:xsd="http://www.w3.org/2001/XMLSchema" xmlns:xs="http://www.w3.org/2001/XMLSchema" xmlns:p="http://schemas.microsoft.com/office/2006/metadata/properties" xmlns:ns3="12aa1f3f-086e-4366-b2e5-afa805e7a885" xmlns:ns4="06e30b59-7231-4a91-9813-fb82037b7090" targetNamespace="http://schemas.microsoft.com/office/2006/metadata/properties" ma:root="true" ma:fieldsID="c1167e35778d8f91aa49be774971754a" ns3:_="" ns4:_="">
    <xsd:import namespace="12aa1f3f-086e-4366-b2e5-afa805e7a885"/>
    <xsd:import namespace="06e30b59-7231-4a91-9813-fb82037b7090"/>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_activity" minOccurs="0"/>
                <xsd:element ref="ns4:SharedWithUsers" minOccurs="0"/>
                <xsd:element ref="ns4:SharedWithDetails" minOccurs="0"/>
                <xsd:element ref="ns4:SharingHintHash" minOccurs="0"/>
                <xsd:element ref="ns3:MediaServiceDateTaken" minOccurs="0"/>
                <xsd:element ref="ns3:MediaServiceLocation" minOccurs="0"/>
                <xsd:element ref="ns3:MediaServiceObjectDetectorVersions" minOccurs="0"/>
                <xsd:element ref="ns3:MediaLengthInSecond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aa1f3f-086e-4366-b2e5-afa805e7a8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_activity" ma:index="14" nillable="true" ma:displayName="_activity" ma:hidden="true" ma:internalName="_activity">
      <xsd:simpleType>
        <xsd:restriction base="dms:Note"/>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Location" ma:index="19" nillable="true" ma:displayName="Location" ma:indexed="true" ma:internalName="MediaServiceLocation"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6e30b59-7231-4a91-9813-fb82037b7090" elementFormDefault="qualified">
    <xsd:import namespace="http://schemas.microsoft.com/office/2006/documentManagement/types"/>
    <xsd:import namespace="http://schemas.microsoft.com/office/infopath/2007/PartnerControls"/>
    <xsd:element name="SharedWithUsers" ma:index="15"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Jakamisen tiedot" ma:internalName="SharedWithDetails" ma:readOnly="true">
      <xsd:simpleType>
        <xsd:restriction base="dms:Note">
          <xsd:maxLength value="255"/>
        </xsd:restriction>
      </xsd:simpleType>
    </xsd:element>
    <xsd:element name="SharingHintHash" ma:index="17" nillable="true" ma:displayName="Jakamisvihjeen hajautus"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06e30b59-7231-4a91-9813-fb82037b7090">
      <UserInfo>
        <DisplayName>Happo Laura</DisplayName>
        <AccountId>130</AccountId>
        <AccountType/>
      </UserInfo>
      <UserInfo>
        <DisplayName>Rauvola Katri</DisplayName>
        <AccountId>19</AccountId>
        <AccountType/>
      </UserInfo>
      <UserInfo>
        <DisplayName>Ojala Iina</DisplayName>
        <AccountId>13</AccountId>
        <AccountType/>
      </UserInfo>
      <UserInfo>
        <DisplayName>Lahdenniemi Veli-Matti</DisplayName>
        <AccountId>60</AccountId>
        <AccountType/>
      </UserInfo>
      <UserInfo>
        <DisplayName>Kannonlahti Katja</DisplayName>
        <AccountId>68</AccountId>
        <AccountType/>
      </UserInfo>
    </SharedWithUsers>
    <_activity xmlns="12aa1f3f-086e-4366-b2e5-afa805e7a885" xsi:nil="true"/>
  </documentManagement>
</p:properties>
</file>

<file path=customXml/itemProps1.xml><?xml version="1.0" encoding="utf-8"?>
<ds:datastoreItem xmlns:ds="http://schemas.openxmlformats.org/officeDocument/2006/customXml" ds:itemID="{77700FB0-6680-4783-B708-5DFD6824F3A0}">
  <ds:schemaRefs>
    <ds:schemaRef ds:uri="http://schemas.microsoft.com/sharepoint/v3/contenttype/forms"/>
  </ds:schemaRefs>
</ds:datastoreItem>
</file>

<file path=customXml/itemProps2.xml><?xml version="1.0" encoding="utf-8"?>
<ds:datastoreItem xmlns:ds="http://schemas.openxmlformats.org/officeDocument/2006/customXml" ds:itemID="{A69B4B7F-1A17-47B8-B5FF-2B08B551E9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2aa1f3f-086e-4366-b2e5-afa805e7a885"/>
    <ds:schemaRef ds:uri="06e30b59-7231-4a91-9813-fb82037b70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530230D-0052-4837-812B-A185EC734801}">
  <ds:schemaRefs>
    <ds:schemaRef ds:uri="http://purl.org/dc/terms/"/>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06e30b59-7231-4a91-9813-fb82037b7090"/>
    <ds:schemaRef ds:uri="http://purl.org/dc/elements/1.1/"/>
    <ds:schemaRef ds:uri="http://schemas.microsoft.com/office/2006/metadata/properties"/>
    <ds:schemaRef ds:uri="12aa1f3f-086e-4366-b2e5-afa805e7a885"/>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Tampere perusvalikoima saavutettavia pohjia</Template>
  <TotalTime>0</TotalTime>
  <Words>528</Words>
  <Application>Microsoft Office PowerPoint</Application>
  <PresentationFormat>Laajakuva</PresentationFormat>
  <Paragraphs>24</Paragraphs>
  <Slides>3</Slides>
  <Notes>0</Notes>
  <HiddenSlides>0</HiddenSlides>
  <MMClips>0</MMClips>
  <ScaleCrop>false</ScaleCrop>
  <HeadingPairs>
    <vt:vector size="6" baseType="variant">
      <vt:variant>
        <vt:lpstr>Käytetyt fontit</vt:lpstr>
      </vt:variant>
      <vt:variant>
        <vt:i4>6</vt:i4>
      </vt:variant>
      <vt:variant>
        <vt:lpstr>Teema</vt:lpstr>
      </vt:variant>
      <vt:variant>
        <vt:i4>5</vt:i4>
      </vt:variant>
      <vt:variant>
        <vt:lpstr>Dian otsikot</vt:lpstr>
      </vt:variant>
      <vt:variant>
        <vt:i4>3</vt:i4>
      </vt:variant>
    </vt:vector>
  </HeadingPairs>
  <TitlesOfParts>
    <vt:vector size="14" baseType="lpstr">
      <vt:lpstr>Meiryo</vt:lpstr>
      <vt:lpstr>Arial</vt:lpstr>
      <vt:lpstr>Calibri</vt:lpstr>
      <vt:lpstr>Courier New</vt:lpstr>
      <vt:lpstr>Helvetica</vt:lpstr>
      <vt:lpstr>Wingdings</vt:lpstr>
      <vt:lpstr>Tampere.Finland_kansi</vt:lpstr>
      <vt:lpstr>Tampere.Finland_Valkoinen</vt:lpstr>
      <vt:lpstr>Tampere.Finland_Sininen</vt:lpstr>
      <vt:lpstr>Tampere.Finland_Marjanpunainen</vt:lpstr>
      <vt:lpstr>1_Tampere.Finland_Valkoinen</vt:lpstr>
      <vt:lpstr>Kouluruokailun ja ruokakasvatuksen kehittäminen (työryhmä) LV24-25</vt:lpstr>
      <vt:lpstr>Kouluruokailun ja ruokakasvatuksen kehittäminen (oppilaskunnat) LV24-25</vt:lpstr>
      <vt:lpstr>Yhteyshenkilöt Voimia Oy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Kouluruokailun ja ruokakasvatuksen kehittäminen (työryhmä)</dc:title>
  <dc:creator>Pulliainen Elina K</dc:creator>
  <cp:lastModifiedBy>Ritola Roosa</cp:lastModifiedBy>
  <cp:revision>2</cp:revision>
  <dcterms:created xsi:type="dcterms:W3CDTF">2024-06-11T12:15:57Z</dcterms:created>
  <dcterms:modified xsi:type="dcterms:W3CDTF">2024-06-13T06:37:26Z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0x01010051E7DD9F0EB05748A40E42A699C718E0</vt:lpwstr>
  </property>
  <property fmtid="{D5CDD505-2E9C-101B-9397-08002B2CF9AE}" pid="3" name="MediaServiceImageTags">
    <vt:lpwstr/>
  </property>
</Properties>
</file>